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3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2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2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core.xml" Type="http://schemas.openxmlformats.org/package/2006/relationships/metadata/core-properties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  <p:sldMasterId id="2147483660" r:id="rId8"/>
  </p:sldMasterIdLst>
  <p:notesMasterIdLst>
    <p:notesMasterId r:id="rId6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</p:sldIdLst>
  <p:sldSz cx="12192000" cy="685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 mar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 marL="4572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 marL="9144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 marL="13716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 marL="18288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 marL="22860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 marL="27432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 marL="32004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 marL="36576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<Relationships xmlns="http://schemas.openxmlformats.org/package/2006/relationships"><Relationship Id="rId1" Target="theme/theme1.xml" Type="http://schemas.openxmlformats.org/officeDocument/2006/relationships/theme"/><Relationship Id="rId10" Target="slides/slide2.xml" Type="http://schemas.openxmlformats.org/officeDocument/2006/relationships/slide"/><Relationship Id="rId11" Target="slides/slide3.xml" Type="http://schemas.openxmlformats.org/officeDocument/2006/relationships/slide"/><Relationship Id="rId12" Target="slides/slide4.xml" Type="http://schemas.openxmlformats.org/officeDocument/2006/relationships/slide"/><Relationship Id="rId13" Target="slides/slide5.xml" Type="http://schemas.openxmlformats.org/officeDocument/2006/relationships/slide"/><Relationship Id="rId14" Target="slides/slide6.xml" Type="http://schemas.openxmlformats.org/officeDocument/2006/relationships/slide"/><Relationship Id="rId15" Target="slides/slide7.xml" Type="http://schemas.openxmlformats.org/officeDocument/2006/relationships/slide"/><Relationship Id="rId16" Target="slides/slide8.xml" Type="http://schemas.openxmlformats.org/officeDocument/2006/relationships/slide"/><Relationship Id="rId17" Target="slides/slide9.xml" Type="http://schemas.openxmlformats.org/officeDocument/2006/relationships/slide"/><Relationship Id="rId18" Target="slides/slide10.xml" Type="http://schemas.openxmlformats.org/officeDocument/2006/relationships/slide"/><Relationship Id="rId19" Target="slides/slide11.xml" Type="http://schemas.openxmlformats.org/officeDocument/2006/relationships/slide"/><Relationship Id="rId2" Target="viewProps.xml" Type="http://schemas.openxmlformats.org/officeDocument/2006/relationships/viewProps"/><Relationship Id="rId20" Target="slides/slide12.xml" Type="http://schemas.openxmlformats.org/officeDocument/2006/relationships/slide"/><Relationship Id="rId21" Target="slides/slide13.xml" Type="http://schemas.openxmlformats.org/officeDocument/2006/relationships/slide"/><Relationship Id="rId22" Target="notesSlides/notesSlide1.xml" Type="http://schemas.openxmlformats.org/officeDocument/2006/relationships/notesSlide"/><Relationship Id="rId23" Target="notesSlides/notesSlide2.xml" Type="http://schemas.openxmlformats.org/officeDocument/2006/relationships/notesSlide"/><Relationship Id="rId24" Target="notesSlides/notesSlide3.xml" Type="http://schemas.openxmlformats.org/officeDocument/2006/relationships/notesSlide"/><Relationship Id="rId25" Target="notesSlides/notesSlide4.xml" Type="http://schemas.openxmlformats.org/officeDocument/2006/relationships/notesSlide"/><Relationship Id="rId26" Target="notesSlides/notesSlide5.xml" Type="http://schemas.openxmlformats.org/officeDocument/2006/relationships/notesSlide"/><Relationship Id="rId27" Target="notesSlides/notesSlide6.xml" Type="http://schemas.openxmlformats.org/officeDocument/2006/relationships/notesSlide"/><Relationship Id="rId28" Target="notesSlides/notesSlide7.xml" Type="http://schemas.openxmlformats.org/officeDocument/2006/relationships/notesSlide"/><Relationship Id="rId29" Target="notesSlides/notesSlide8.xml" Type="http://schemas.openxmlformats.org/officeDocument/2006/relationships/notesSlide"/><Relationship Id="rId3" Target="presProps.xml" Type="http://schemas.openxmlformats.org/officeDocument/2006/relationships/presProps"/><Relationship Id="rId30" Target="notesSlides/notesSlide9.xml" Type="http://schemas.openxmlformats.org/officeDocument/2006/relationships/notesSlide"/><Relationship Id="rId31" Target="notesSlides/notesSlide10.xml" Type="http://schemas.openxmlformats.org/officeDocument/2006/relationships/notesSlide"/><Relationship Id="rId32" Target="notesSlides/notesSlide11.xml" Type="http://schemas.openxmlformats.org/officeDocument/2006/relationships/notesSlide"/><Relationship Id="rId33" Target="notesSlides/notesSlide12.xml" Type="http://schemas.openxmlformats.org/officeDocument/2006/relationships/notesSlide"/><Relationship Id="rId34" Target="notesSlides/notesSlide13.xml" Type="http://schemas.openxmlformats.org/officeDocument/2006/relationships/notesSlide"/><Relationship Id="rId4" Target="slideMasters/slideMaster1.xml" Type="http://schemas.openxmlformats.org/officeDocument/2006/relationships/slideMaster"/><Relationship Id="rId6" Target="notesMasters/notesMaster1.xml" Type="http://schemas.openxmlformats.org/officeDocument/2006/relationships/notesMaster"/><Relationship Id="rId7" Target="theme/theme2.xml" Type="http://schemas.openxmlformats.org/officeDocument/2006/relationships/theme"/><Relationship Id="rId8" Target="slideMasters/slideMaster2.xml" Type="http://schemas.openxmlformats.org/officeDocument/2006/relationships/slideMaster"/><Relationship Id="rId9" Target="slides/slide1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_rels/notesSlide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9.xml" Type="http://schemas.openxmlformats.org/officeDocument/2006/relationships/slide"/></Relationships>
</file>

<file path=ppt/notesSlides/_rels/notesSlide1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0.xml" Type="http://schemas.openxmlformats.org/officeDocument/2006/relationships/slide"/></Relationships>
</file>

<file path=ppt/notesSlides/_rels/notesSlide1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1.xml" Type="http://schemas.openxmlformats.org/officeDocument/2006/relationships/slide"/></Relationships>
</file>

<file path=ppt/notesSlides/_rels/notesSlide1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2.xml" Type="http://schemas.openxmlformats.org/officeDocument/2006/relationships/slide"/></Relationships>
</file>

<file path=ppt/notesSlides/_rels/notesSlide1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3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t" wrap="square">
            <a:noAutofit/>
          </a:bodyPr>
          <a:lstStyle>
            <a:lvl1pPr algn="l">
              <a:lnSpc>
                <a:spcPct val="100000"/>
              </a:lnSpc>
              <a:defRPr sz="12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单击此处添加文本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t" wrap="square">
            <a:noAutofit/>
          </a:bodyPr>
          <a:lstStyle>
            <a:lvl1pPr algn="l">
              <a:lnSpc>
                <a:spcPct val="100000"/>
              </a:lnSpc>
              <a:defRPr sz="12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单击此处添加文本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t" wrap="square">
            <a:noAutofit/>
          </a:bodyPr>
          <a:lstStyle>
            <a:lvl1pPr algn="l">
              <a:lnSpc>
                <a:spcPct val="100000"/>
              </a:lnSpc>
              <a:defRPr sz="12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单击此处添加文本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t" wrap="square">
            <a:noAutofit/>
          </a:bodyPr>
          <a:lstStyle>
            <a:lvl1pPr algn="l">
              <a:lnSpc>
                <a:spcPct val="100000"/>
              </a:lnSpc>
              <a:defRPr sz="12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单击此处添加文本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t" wrap="square">
            <a:noAutofit/>
          </a:bodyPr>
          <a:lstStyle>
            <a:lvl1pPr algn="l">
              <a:lnSpc>
                <a:spcPct val="100000"/>
              </a:lnSpc>
              <a:defRPr sz="12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单击此处添加文本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t" wrap="square">
            <a:noAutofit/>
          </a:bodyPr>
          <a:lstStyle>
            <a:lvl1pPr algn="l">
              <a:lnSpc>
                <a:spcPct val="100000"/>
              </a:lnSpc>
              <a:defRPr sz="12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单击此处添加文本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t" wrap="square">
            <a:noAutofit/>
          </a:bodyPr>
          <a:lstStyle>
            <a:lvl1pPr algn="l">
              <a:lnSpc>
                <a:spcPct val="100000"/>
              </a:lnSpc>
              <a:defRPr sz="12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单击此处添加文本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t" wrap="square">
            <a:noAutofit/>
          </a:bodyPr>
          <a:lstStyle>
            <a:lvl1pPr algn="l">
              <a:lnSpc>
                <a:spcPct val="100000"/>
              </a:lnSpc>
              <a:defRPr sz="12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单击此处添加文本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t" wrap="square">
            <a:noAutofit/>
          </a:bodyPr>
          <a:lstStyle>
            <a:lvl1pPr algn="l">
              <a:lnSpc>
                <a:spcPct val="100000"/>
              </a:lnSpc>
              <a:defRPr sz="12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单击此处添加文本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t" wrap="square">
            <a:noAutofit/>
          </a:bodyPr>
          <a:lstStyle>
            <a:lvl1pPr algn="l">
              <a:lnSpc>
                <a:spcPct val="100000"/>
              </a:lnSpc>
              <a:defRPr sz="12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单击此处添加文本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t" wrap="square">
            <a:noAutofit/>
          </a:bodyPr>
          <a:lstStyle>
            <a:lvl1pPr algn="l">
              <a:lnSpc>
                <a:spcPct val="100000"/>
              </a:lnSpc>
              <a:defRPr sz="12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单击此处添加文本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t" wrap="square">
            <a:noAutofit/>
          </a:bodyPr>
          <a:lstStyle>
            <a:lvl1pPr algn="l">
              <a:lnSpc>
                <a:spcPct val="100000"/>
              </a:lnSpc>
              <a:defRPr sz="12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单击此处添加文本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t" wrap="square">
            <a:noAutofit/>
          </a:bodyPr>
          <a:lstStyle>
            <a:lvl1pPr algn="l">
              <a:lnSpc>
                <a:spcPct val="100000"/>
              </a:lnSpc>
              <a:defRPr sz="12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单击此处添加文本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2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/Relationships>
</file>

<file path=ppt/slideLayouts/_rels/slideLayout13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/Relationships>
</file>

<file path=ppt/slideLayouts/_rels/slideLayout14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/Relationships>
</file>

<file path=ppt/slideLayouts/_rels/slideLayout15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/Relationships>
</file>

<file path=ppt/slideLayouts/_rels/slideLayout16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/Relationships>
</file>

<file path=ppt/slideLayouts/_rels/slideLayout17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/Relationships>
</file>

<file path=ppt/slideLayouts/_rels/slideLayout18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/Relationships>
</file>

<file path=ppt/slideLayouts/_rels/slideLayout19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/Relationships>
</file>

<file path=ppt/slideLayouts/_rels/slideLayout20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/Relationships>
</file>

<file path=ppt/slideLayouts/_rels/slideLayout21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/Relationships>
</file>

<file path=ppt/slideLayouts/_rels/slideLayout22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幻灯片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" name="Shape 31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4" name="Shape 3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" name="Shape 3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" name="Shape 3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内容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" name="Shape 5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" name="Shape 5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" name="Shape 5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" name="Shape 5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节标题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" name="Shape 60"/>
          <p:cNvSpPr txBox="1"/>
          <p:nvPr>
            <p:ph idx="1" type="body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Shape 6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" name="Shape 6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" name="Shape 6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两栏内容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1" name="Shape 10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" name="Shape 11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3" name="Shape 1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" name="Shape 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5" name="Shape 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较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/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8" name="Shape 36"/>
          <p:cNvSpPr txBox="1"/>
          <p:nvPr>
            <p:ph idx="1" type="body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39" name="Shape 37"/>
          <p:cNvSpPr txBox="1"/>
          <p:nvPr>
            <p:ph idx="2" type="body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0" name="Shape 3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1" name="Shape 39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2" name="Shape 4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3" name="Shape 4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4" name="Shape 4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仅标题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7" name="Shape 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8" name="Shape 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9" name="Shape 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空白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" name="Shape 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3" name="Shape 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内容与标题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6" name="Shape 44"/>
          <p:cNvSpPr txBox="1"/>
          <p:nvPr>
            <p:ph idx="1" type="body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7" name="Shape 45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58" name="Shape 4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9" name="Shape 4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0" name="Shape 4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图片与标题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3" name="Shape 25"/>
          <p:cNvSpPr/>
          <p:nvPr>
            <p:ph idx="2" type="pic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5" name="Shape 2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6" name="Shape 2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7" name="Shape 2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竖排文字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" name="Shape 50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1" name="Shape 5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2" name="Shape 5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3" name="Shape 5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竖排标题与文本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6" name="Shape 16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7" name="Shape 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8" name="Shape 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9" name="Shape 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idx="6" type="body" sz="quarter" hasCustomPrompt="true"/>
          </p:nvPr>
        </p:nvSpPr>
        <p:spPr>
          <a:xfrm rot="0" flipH="false" flipV="false">
            <a:off x="1524000" y="1122363"/>
            <a:ext cx="9144000" cy="2387600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anchor="b" wrap="square" lIns="91440" rIns="91440" tIns="45720" bIns="45720">
            <a:noAutofit/>
          </a:bodyPr>
          <a:lstStyle>
            <a:lvl1pPr algn="ctr">
              <a:lnSpc>
                <a:spcPct val="91666"/>
              </a:lnSpc>
              <a:defRPr sz="6000" b="false" i="false" u="none" strike="noStrike" spc="0">
                <a:solidFill>
                  <a:srgbClr val="000000">
                    <a:alpha val="100000"/>
                  </a:srgbClr>
                </a:solidFill>
                <a:latin typeface="Noto Sans SC"/>
              </a:defRPr>
            </a:lvl1pPr>
          </a:lstStyle>
          <a:p>
            <a:pPr algn="ctr" marL="0" indent="0">
              <a:lnSpc>
                <a:spcPct val="91666"/>
              </a:lnSpc>
            </a:pPr>
            <a:r>
              <a:rPr lang="en-US" b="false" i="false" strike="noStrike" u="none" sz="6000">
                <a:solidFill>
                  <a:srgbClr val="000000"/>
                </a:solidFill>
                <a:latin typeface="等线 Light"/>
                <a:ea typeface="等线 Light"/>
                <a:cs typeface="等线 Light"/>
                <a:sym typeface="等线 Light"/>
              </a:rPr>
              <a:t>单击此处编辑母版标题样式</a:t>
            </a:r>
          </a:p>
        </p:txBody>
      </p:sp>
      <p:sp>
        <p:nvSpPr>
          <p:cNvPr name="AutoShape 3" id="3"/>
          <p:cNvSpPr/>
          <p:nvPr>
            <p:ph idx="7" type="body" sz="quarter" hasCustomPrompt="true"/>
          </p:nvPr>
        </p:nvSpPr>
        <p:spPr>
          <a:xfrm rot="0" flipH="false" flipV="false">
            <a:off x="1524000" y="3602038"/>
            <a:ext cx="9144000" cy="1655762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anchor="t" wrap="square" lIns="91440" rIns="91440" tIns="45720" bIns="45720">
            <a:normAutofit lnSpcReduction="0"/>
          </a:bodyPr>
          <a:lstStyle>
            <a:lvl1pPr algn="ctr">
              <a:lnSpc>
                <a:spcPct val="91666"/>
              </a:lnSpc>
              <a:defRPr sz="2400" b="false" i="false" u="none" strike="noStrike" spc="0">
                <a:solidFill>
                  <a:srgbClr val="000000">
                    <a:alpha val="100000"/>
                  </a:srgbClr>
                </a:solidFill>
                <a:latin typeface="Noto Sans SC"/>
              </a:defRPr>
            </a:lvl1pPr>
          </a:lstStyle>
          <a:p>
            <a:pPr algn="ctr" marL="0" indent="0">
              <a:lnSpc>
                <a:spcPct val="91666"/>
              </a:lnSpc>
              <a:spcBef>
                <a:spcPts val="1000"/>
              </a:spcBef>
            </a:pPr>
            <a:r>
              <a:rPr lang="en-US" b="false" i="false" strike="noStrike" u="none" sz="2400">
                <a:solidFill>
                  <a:srgbClr val="000000"/>
                </a:solidFill>
                <a:latin typeface="等线"/>
                <a:ea typeface="等线"/>
                <a:cs typeface="等线"/>
                <a:sym typeface="等线"/>
              </a:rPr>
              <a:t>单击此处编辑母版副标题样式</a:t>
            </a:r>
          </a:p>
        </p:txBody>
      </p:sp>
      <p:sp>
        <p:nvSpPr>
          <p:cNvPr name="AutoShape 4" id="4"/>
          <p:cNvSpPr/>
          <p:nvPr>
            <p:ph idx="8" type="body" sz="quarter"/>
          </p:nvPr>
        </p:nvSpPr>
        <p:spPr>
          <a:xfrm rot="0" flipH="false" flipV="false">
            <a:off x="838200" y="6356350"/>
            <a:ext cx="2743200" cy="36512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anchor="ctr" wrap="square" lIns="91440" rIns="91440" tIns="45720" bIns="45720">
            <a:noAutofit/>
          </a:bodyPr>
          <a:lstStyle>
            <a:lvl1pPr algn="l">
              <a:lnSpc>
                <a:spcPct val="100000"/>
              </a:lnSpc>
              <a:defRPr sz="1200" b="false" i="false" u="none" strike="noStrike" spc="0">
                <a:solidFill>
                  <a:srgbClr val="898989">
                    <a:alpha val="100000"/>
                  </a:srgbClr>
                </a:solidFill>
                <a:latin typeface="等线"/>
              </a:defRPr>
            </a:lvl1pPr>
          </a:lstStyle>
          <a:p>
            <a:pPr algn="l"/>
            <a:endParaRPr/>
          </a:p>
        </p:txBody>
      </p:sp>
      <p:sp>
        <p:nvSpPr>
          <p:cNvPr name="AutoShape 5" id="5"/>
          <p:cNvSpPr/>
          <p:nvPr>
            <p:ph idx="9" type="body" sz="quarter" hasCustomPrompt="true"/>
          </p:nvPr>
        </p:nvSpPr>
        <p:spPr>
          <a:xfrm rot="0" flipH="false" flipV="false">
            <a:off x="4038600" y="6356350"/>
            <a:ext cx="4114800" cy="36512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anchor="ctr" vert="horz" wrap="square" lIns="91440" rIns="91440" tIns="45720" bIns="45720">
            <a:noAutofit/>
          </a:bodyPr>
          <a:lstStyle>
            <a:lvl1pPr algn="ctr">
              <a:lnSpc>
                <a:spcPct val="100000"/>
              </a:lnSpc>
              <a:defRPr sz="1200" b="false" i="false" u="none" strike="noStrike" spc="0">
                <a:solidFill>
                  <a:srgbClr val="1F2329">
                    <a:alpha val="100000"/>
                  </a:srgbClr>
                </a:solidFill>
                <a:latin typeface="Noto Sans SC"/>
              </a:defRPr>
            </a:lvl1pPr>
          </a:lstStyle>
          <a:p>
            <a:pPr algn="ctr" marL="0" indent="0">
              <a:lnSpc>
                <a:spcPct val="100000"/>
              </a:lnSpc>
            </a:pPr>
            <a:r>
              <a:rPr lang="en-US" b="false" i="false" strike="noStrike" u="none" sz="1200">
                <a:solidFill>
                  <a:srgbClr val="898989"/>
                </a:solidFill>
                <a:latin typeface="等线"/>
                <a:ea typeface="等线"/>
                <a:cs typeface="等线"/>
                <a:sym typeface="等线"/>
              </a:rPr>
              <a:t>页脚</a:t>
            </a:r>
          </a:p>
        </p:txBody>
      </p:sp>
      <p:sp>
        <p:nvSpPr>
          <p:cNvPr name="AutoShape 6" id="6"/>
          <p:cNvSpPr/>
          <p:nvPr>
            <p:ph idx="10" type="body" sz="quarter"/>
          </p:nvPr>
        </p:nvSpPr>
        <p:spPr>
          <a:xfrm rot="0" flipH="false" flipV="false">
            <a:off x="8610600" y="6356350"/>
            <a:ext cx="2743200" cy="36512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anchor="ctr" wrap="square" lIns="91440" rIns="91440" tIns="45720" bIns="45720">
            <a:noAutofit/>
          </a:bodyPr>
          <a:lstStyle>
            <a:lvl1pPr algn="r">
              <a:lnSpc>
                <a:spcPct val="100000"/>
              </a:lnSpc>
              <a:defRPr sz="1200" b="false" i="false" u="none" strike="noStrike" spc="0">
                <a:solidFill>
                  <a:srgbClr val="898989">
                    <a:alpha val="100000"/>
                  </a:srgbClr>
                </a:solidFill>
                <a:latin typeface="等线"/>
              </a:defRPr>
            </a:lvl1pPr>
          </a:lstStyle>
          <a:p>
            <a:pPr algn="r"/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idx="11" type="body" sz="quarter" hasCustomPrompt="true"/>
          </p:nvPr>
        </p:nvSpPr>
        <p:spPr>
          <a:xfrm rot="0" flipH="false" flipV="false">
            <a:off x="838200" y="365125"/>
            <a:ext cx="10515600" cy="1325563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anchor="ctr" wrap="square" lIns="91440" rIns="91440" tIns="45720" bIns="45720">
            <a:normAutofit lnSpcReduction="0"/>
          </a:bodyPr>
          <a:lstStyle>
            <a:lvl1pPr algn="l">
              <a:lnSpc>
                <a:spcPct val="91666"/>
              </a:lnSpc>
              <a:defRPr sz="4400" b="false" i="false" u="none" strike="noStrike" spc="0">
                <a:solidFill>
                  <a:srgbClr val="000000">
                    <a:alpha val="100000"/>
                  </a:srgbClr>
                </a:solidFill>
                <a:latin typeface="Noto Sans SC"/>
              </a:defRPr>
            </a:lvl1pPr>
          </a:lstStyle>
          <a:p>
            <a:pPr algn="l" marL="0" indent="0">
              <a:lnSpc>
                <a:spcPct val="91666"/>
              </a:lnSpc>
            </a:pPr>
            <a:r>
              <a:rPr lang="en-US" b="false" i="false" strike="noStrike" u="none" sz="4400">
                <a:solidFill>
                  <a:srgbClr val="000000"/>
                </a:solidFill>
                <a:latin typeface="等线 Light"/>
                <a:ea typeface="等线 Light"/>
                <a:cs typeface="等线 Light"/>
                <a:sym typeface="等线 Light"/>
              </a:rPr>
              <a:t>单击此处编辑母版标题样式</a:t>
            </a:r>
          </a:p>
        </p:txBody>
      </p:sp>
      <p:sp>
        <p:nvSpPr>
          <p:cNvPr name="AutoShape 3" id="3"/>
          <p:cNvSpPr/>
          <p:nvPr>
            <p:ph idx="12" type="body" sz="quarter" hasCustomPrompt="true"/>
          </p:nvPr>
        </p:nvSpPr>
        <p:spPr>
          <a:xfrm rot="0" flipH="false" flipV="false">
            <a:off x="838200" y="1825625"/>
            <a:ext cx="10515600" cy="4351338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anchor="t" wrap="square" lIns="91440" rIns="91440" tIns="45720" bIns="45720">
            <a:normAutofit lnSpcReduction="0"/>
          </a:bodyPr>
          <a:lstStyle>
            <a:lvl1pPr algn="l">
              <a:lnSpc>
                <a:spcPct val="91666"/>
              </a:lnSpc>
              <a:defRPr sz="2800" b="false" i="false" u="none" strike="noStrike" spc="0">
                <a:solidFill>
                  <a:srgbClr val="000000">
                    <a:alpha val="100000"/>
                  </a:srgbClr>
                </a:solidFill>
                <a:latin typeface="Noto Sans SC"/>
              </a:defRPr>
            </a:lvl1pPr>
            <a:lvl2pPr marL="762000" indent="-304800"/>
            <a:lvl3pPr marL="1168400" indent="-2540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pPr algn="l" indent="-355600" marL="355600">
              <a:lnSpc>
                <a:spcPct val="91666"/>
              </a:lnSpc>
              <a:spcBef>
                <a:spcPts val="1000"/>
              </a:spcBef>
              <a:buClr>
                <a:srgbClr val="000000"/>
              </a:buClr>
              <a:buChar char="•"/>
            </a:pPr>
            <a:r>
              <a:rPr lang="en-US" b="false" i="false" strike="noStrike" u="none" sz="2800">
                <a:solidFill>
                  <a:srgbClr val="000000"/>
                </a:solidFill>
                <a:latin typeface="等线"/>
                <a:ea typeface="等线"/>
                <a:cs typeface="等线"/>
                <a:sym typeface="等线"/>
              </a:rPr>
              <a:t>单击此处编辑母版文本样式</a:t>
            </a:r>
          </a:p>
          <a:p>
            <a:pPr algn="l" lvl="1" indent="-304800" marL="762000">
              <a:lnSpc>
                <a:spcPct val="91666"/>
              </a:lnSpc>
              <a:spcBef>
                <a:spcPts val="500"/>
              </a:spcBef>
              <a:buClr>
                <a:srgbClr val="000000"/>
              </a:buClr>
              <a:buChar char="○"/>
            </a:pPr>
            <a:r>
              <a:rPr lang="en-US" b="false" i="false" strike="noStrike" u="none" sz="2400">
                <a:solidFill>
                  <a:srgbClr val="000000"/>
                </a:solidFill>
                <a:latin typeface="等线"/>
                <a:ea typeface="等线"/>
                <a:cs typeface="等线"/>
                <a:sym typeface="等线"/>
              </a:rPr>
              <a:t>二级</a:t>
            </a:r>
          </a:p>
          <a:p>
            <a:pPr algn="l" lvl="2" indent="-254000" marL="1168400">
              <a:lnSpc>
                <a:spcPct val="91666"/>
              </a:lnSpc>
              <a:spcBef>
                <a:spcPts val="500"/>
              </a:spcBef>
              <a:buClr>
                <a:srgbClr val="000000"/>
              </a:buClr>
              <a:buFont typeface="Wingdings"/>
              <a:buChar char="n"/>
            </a:pPr>
            <a:r>
              <a:rPr lang="en-US" b="false" i="false" strike="noStrike" u="none" sz="2000">
                <a:solidFill>
                  <a:srgbClr val="000000"/>
                </a:solidFill>
                <a:latin typeface="等线"/>
                <a:ea typeface="等线"/>
                <a:cs typeface="等线"/>
                <a:sym typeface="等线"/>
              </a:rPr>
              <a:t>三级</a:t>
            </a:r>
          </a:p>
          <a:p>
            <a:pPr algn="l" lvl="3" indent="-228600" marL="1600200">
              <a:lnSpc>
                <a:spcPct val="91666"/>
              </a:lnSpc>
              <a:spcBef>
                <a:spcPts val="500"/>
              </a:spcBef>
              <a:buClr>
                <a:srgbClr val="000000"/>
              </a:buClr>
              <a:buChar char="•"/>
            </a:pPr>
            <a:r>
              <a:rPr lang="en-US" b="false" i="false" strike="noStrike" u="none" sz="1800">
                <a:solidFill>
                  <a:srgbClr val="000000"/>
                </a:solidFill>
                <a:latin typeface="等线"/>
                <a:ea typeface="等线"/>
                <a:cs typeface="等线"/>
                <a:sym typeface="等线"/>
              </a:rPr>
              <a:t>四级</a:t>
            </a:r>
          </a:p>
          <a:p>
            <a:pPr algn="l" lvl="4" indent="-228600" marL="2057400">
              <a:lnSpc>
                <a:spcPct val="91666"/>
              </a:lnSpc>
              <a:spcBef>
                <a:spcPts val="500"/>
              </a:spcBef>
              <a:buClr>
                <a:srgbClr val="000000"/>
              </a:buClr>
              <a:buChar char="○"/>
            </a:pPr>
            <a:r>
              <a:rPr lang="en-US" b="false" i="false" strike="noStrike" u="none" sz="1800">
                <a:solidFill>
                  <a:srgbClr val="000000"/>
                </a:solidFill>
                <a:latin typeface="等线"/>
                <a:ea typeface="等线"/>
                <a:cs typeface="等线"/>
                <a:sym typeface="等线"/>
              </a:rPr>
              <a:t>五级</a:t>
            </a:r>
          </a:p>
        </p:txBody>
      </p:sp>
      <p:sp>
        <p:nvSpPr>
          <p:cNvPr name="AutoShape 4" id="4"/>
          <p:cNvSpPr/>
          <p:nvPr>
            <p:ph idx="13" type="body" sz="quarter"/>
          </p:nvPr>
        </p:nvSpPr>
        <p:spPr>
          <a:xfrm rot="0" flipH="false" flipV="false">
            <a:off x="838200" y="6356350"/>
            <a:ext cx="2743200" cy="36512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anchor="ctr" wrap="square" lIns="91440" rIns="91440" tIns="45720" bIns="45720">
            <a:noAutofit/>
          </a:bodyPr>
          <a:lstStyle>
            <a:lvl1pPr algn="l">
              <a:lnSpc>
                <a:spcPct val="100000"/>
              </a:lnSpc>
              <a:defRPr sz="1200" b="false" i="false" u="none" strike="noStrike" spc="0">
                <a:solidFill>
                  <a:srgbClr val="898989">
                    <a:alpha val="100000"/>
                  </a:srgbClr>
                </a:solidFill>
                <a:latin typeface="等线"/>
              </a:defRPr>
            </a:lvl1pPr>
          </a:lstStyle>
          <a:p>
            <a:pPr algn="l"/>
            <a:endParaRPr/>
          </a:p>
        </p:txBody>
      </p:sp>
      <p:sp>
        <p:nvSpPr>
          <p:cNvPr name="AutoShape 5" id="5"/>
          <p:cNvSpPr/>
          <p:nvPr>
            <p:ph idx="14" type="body" sz="quarter" hasCustomPrompt="true"/>
          </p:nvPr>
        </p:nvSpPr>
        <p:spPr>
          <a:xfrm rot="0" flipH="false" flipV="false">
            <a:off x="4038600" y="6356350"/>
            <a:ext cx="4114800" cy="36512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anchor="ctr" vert="horz" wrap="square" lIns="91440" rIns="91440" tIns="45720" bIns="45720">
            <a:noAutofit/>
          </a:bodyPr>
          <a:lstStyle>
            <a:lvl1pPr algn="ctr">
              <a:lnSpc>
                <a:spcPct val="100000"/>
              </a:lnSpc>
              <a:defRPr sz="1200" b="false" i="false" u="none" strike="noStrike" spc="0">
                <a:solidFill>
                  <a:srgbClr val="1F2329">
                    <a:alpha val="100000"/>
                  </a:srgbClr>
                </a:solidFill>
                <a:latin typeface="Noto Sans SC"/>
              </a:defRPr>
            </a:lvl1pPr>
          </a:lstStyle>
          <a:p>
            <a:pPr algn="ctr" marL="0" indent="0">
              <a:lnSpc>
                <a:spcPct val="100000"/>
              </a:lnSpc>
            </a:pPr>
            <a:r>
              <a:rPr lang="en-US" b="false" i="false" strike="noStrike" u="none" sz="1200">
                <a:solidFill>
                  <a:srgbClr val="898989"/>
                </a:solidFill>
                <a:latin typeface="等线"/>
                <a:ea typeface="等线"/>
                <a:cs typeface="等线"/>
                <a:sym typeface="等线"/>
              </a:rPr>
              <a:t>页脚</a:t>
            </a:r>
          </a:p>
        </p:txBody>
      </p:sp>
      <p:sp>
        <p:nvSpPr>
          <p:cNvPr name="AutoShape 6" id="6"/>
          <p:cNvSpPr/>
          <p:nvPr>
            <p:ph idx="15" type="body" sz="quarter"/>
          </p:nvPr>
        </p:nvSpPr>
        <p:spPr>
          <a:xfrm rot="0" flipH="false" flipV="false">
            <a:off x="8610600" y="6356350"/>
            <a:ext cx="2743200" cy="36512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anchor="ctr" wrap="square" lIns="91440" rIns="91440" tIns="45720" bIns="45720">
            <a:noAutofit/>
          </a:bodyPr>
          <a:lstStyle>
            <a:lvl1pPr algn="r">
              <a:lnSpc>
                <a:spcPct val="100000"/>
              </a:lnSpc>
              <a:defRPr sz="1200" b="false" i="false" u="none" strike="noStrike" spc="0">
                <a:solidFill>
                  <a:srgbClr val="898989">
                    <a:alpha val="100000"/>
                  </a:srgbClr>
                </a:solidFill>
                <a:latin typeface="等线"/>
              </a:defRPr>
            </a:lvl1pPr>
          </a:lstStyle>
          <a:p>
            <a:pPr algn="r"/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idx="16" type="body" sz="quarter" hasCustomPrompt="true"/>
          </p:nvPr>
        </p:nvSpPr>
        <p:spPr>
          <a:xfrm rot="0" flipH="false" flipV="false">
            <a:off x="831850" y="1709738"/>
            <a:ext cx="10515600" cy="2852737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anchor="b" wrap="square" lIns="91440" rIns="91440" tIns="45720" bIns="45720">
            <a:normAutofit lnSpcReduction="0"/>
          </a:bodyPr>
          <a:lstStyle>
            <a:lvl1pPr algn="l">
              <a:lnSpc>
                <a:spcPct val="91666"/>
              </a:lnSpc>
              <a:defRPr sz="6000" b="false" i="false" u="none" strike="noStrike" spc="0">
                <a:solidFill>
                  <a:srgbClr val="000000">
                    <a:alpha val="100000"/>
                  </a:srgbClr>
                </a:solidFill>
                <a:latin typeface="Noto Sans SC"/>
              </a:defRPr>
            </a:lvl1pPr>
          </a:lstStyle>
          <a:p>
            <a:pPr algn="l" marL="0" indent="0">
              <a:lnSpc>
                <a:spcPct val="91666"/>
              </a:lnSpc>
            </a:pPr>
            <a:r>
              <a:rPr lang="en-US" b="false" i="false" strike="noStrike" u="none" sz="6000">
                <a:solidFill>
                  <a:srgbClr val="000000"/>
                </a:solidFill>
                <a:latin typeface="等线 Light"/>
                <a:ea typeface="等线 Light"/>
                <a:cs typeface="等线 Light"/>
                <a:sym typeface="等线 Light"/>
              </a:rPr>
              <a:t>单击此处编辑母版标题样式</a:t>
            </a:r>
          </a:p>
        </p:txBody>
      </p:sp>
      <p:sp>
        <p:nvSpPr>
          <p:cNvPr name="AutoShape 3" id="3"/>
          <p:cNvSpPr/>
          <p:nvPr>
            <p:ph idx="17" type="body" sz="quarter" hasCustomPrompt="true"/>
          </p:nvPr>
        </p:nvSpPr>
        <p:spPr>
          <a:xfrm rot="0" flipH="false" flipV="false">
            <a:off x="831850" y="4589463"/>
            <a:ext cx="10515600" cy="1500187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anchor="t" wrap="square" lIns="91440" rIns="91440" tIns="45720" bIns="45720">
            <a:normAutofit lnSpcReduction="0"/>
          </a:bodyPr>
          <a:lstStyle>
            <a:lvl1pPr algn="l">
              <a:lnSpc>
                <a:spcPct val="91666"/>
              </a:lnSpc>
              <a:defRPr sz="2400" b="false" i="false" u="none" strike="noStrike" spc="0">
                <a:solidFill>
                  <a:srgbClr val="898989">
                    <a:alpha val="100000"/>
                  </a:srgbClr>
                </a:solidFill>
                <a:latin typeface="Noto Sans SC"/>
              </a:defRPr>
            </a:lvl1pPr>
          </a:lstStyle>
          <a:p>
            <a:pPr algn="l" marL="0" indent="0">
              <a:lnSpc>
                <a:spcPct val="91666"/>
              </a:lnSpc>
              <a:spcBef>
                <a:spcPts val="1000"/>
              </a:spcBef>
            </a:pPr>
            <a:r>
              <a:rPr lang="en-US" b="false" i="false" strike="noStrike" u="none" sz="2400">
                <a:solidFill>
                  <a:srgbClr val="898989"/>
                </a:solidFill>
                <a:latin typeface="等线"/>
                <a:ea typeface="等线"/>
                <a:cs typeface="等线"/>
                <a:sym typeface="等线"/>
              </a:rPr>
              <a:t>单击此处编辑母版文本样式</a:t>
            </a:r>
          </a:p>
        </p:txBody>
      </p:sp>
      <p:sp>
        <p:nvSpPr>
          <p:cNvPr name="AutoShape 4" id="4"/>
          <p:cNvSpPr/>
          <p:nvPr>
            <p:ph idx="18" type="body" sz="quarter"/>
          </p:nvPr>
        </p:nvSpPr>
        <p:spPr>
          <a:xfrm rot="0" flipH="false" flipV="false">
            <a:off x="838200" y="6356350"/>
            <a:ext cx="2743200" cy="36512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anchor="ctr" wrap="square" lIns="91440" rIns="91440" tIns="45720" bIns="45720">
            <a:noAutofit/>
          </a:bodyPr>
          <a:lstStyle>
            <a:lvl1pPr algn="l">
              <a:lnSpc>
                <a:spcPct val="100000"/>
              </a:lnSpc>
              <a:defRPr sz="1200" b="false" i="false" u="none" strike="noStrike" spc="0">
                <a:solidFill>
                  <a:srgbClr val="898989">
                    <a:alpha val="100000"/>
                  </a:srgbClr>
                </a:solidFill>
                <a:latin typeface="等线"/>
              </a:defRPr>
            </a:lvl1pPr>
          </a:lstStyle>
          <a:p>
            <a:pPr algn="l"/>
            <a:endParaRPr/>
          </a:p>
        </p:txBody>
      </p:sp>
      <p:sp>
        <p:nvSpPr>
          <p:cNvPr name="AutoShape 5" id="5"/>
          <p:cNvSpPr/>
          <p:nvPr>
            <p:ph idx="19" type="body" sz="quarter" hasCustomPrompt="true"/>
          </p:nvPr>
        </p:nvSpPr>
        <p:spPr>
          <a:xfrm rot="0" flipH="false" flipV="false">
            <a:off x="4038600" y="6356350"/>
            <a:ext cx="4114800" cy="36512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anchor="ctr" vert="horz" wrap="square" lIns="91440" rIns="91440" tIns="45720" bIns="45720">
            <a:noAutofit/>
          </a:bodyPr>
          <a:lstStyle>
            <a:lvl1pPr algn="ctr">
              <a:lnSpc>
                <a:spcPct val="100000"/>
              </a:lnSpc>
              <a:defRPr sz="1200" b="false" i="false" u="none" strike="noStrike" spc="0">
                <a:solidFill>
                  <a:srgbClr val="1F2329">
                    <a:alpha val="100000"/>
                  </a:srgbClr>
                </a:solidFill>
                <a:latin typeface="Noto Sans SC"/>
              </a:defRPr>
            </a:lvl1pPr>
          </a:lstStyle>
          <a:p>
            <a:pPr algn="ctr" marL="0" indent="0">
              <a:lnSpc>
                <a:spcPct val="100000"/>
              </a:lnSpc>
            </a:pPr>
            <a:r>
              <a:rPr lang="en-US" b="false" i="false" strike="noStrike" u="none" sz="1200">
                <a:solidFill>
                  <a:srgbClr val="898989"/>
                </a:solidFill>
                <a:latin typeface="等线"/>
                <a:ea typeface="等线"/>
                <a:cs typeface="等线"/>
                <a:sym typeface="等线"/>
              </a:rPr>
              <a:t>页脚</a:t>
            </a:r>
          </a:p>
        </p:txBody>
      </p:sp>
      <p:sp>
        <p:nvSpPr>
          <p:cNvPr name="AutoShape 6" id="6"/>
          <p:cNvSpPr/>
          <p:nvPr>
            <p:ph idx="20" type="body" sz="quarter"/>
          </p:nvPr>
        </p:nvSpPr>
        <p:spPr>
          <a:xfrm rot="0" flipH="false" flipV="false">
            <a:off x="8610600" y="6356350"/>
            <a:ext cx="2743200" cy="36512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anchor="ctr" wrap="square" lIns="91440" rIns="91440" tIns="45720" bIns="45720">
            <a:noAutofit/>
          </a:bodyPr>
          <a:lstStyle>
            <a:lvl1pPr algn="r">
              <a:lnSpc>
                <a:spcPct val="100000"/>
              </a:lnSpc>
              <a:defRPr sz="1200" b="false" i="false" u="none" strike="noStrike" spc="0">
                <a:solidFill>
                  <a:srgbClr val="898989">
                    <a:alpha val="100000"/>
                  </a:srgbClr>
                </a:solidFill>
                <a:latin typeface="等线"/>
              </a:defRPr>
            </a:lvl1pPr>
          </a:lstStyle>
          <a:p>
            <a:pPr algn="r"/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idx="21" type="body" sz="quarter" hasCustomPrompt="true"/>
          </p:nvPr>
        </p:nvSpPr>
        <p:spPr>
          <a:xfrm rot="0" flipH="false" flipV="false">
            <a:off x="838200" y="365125"/>
            <a:ext cx="10515600" cy="1325563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anchor="ctr" wrap="square" lIns="91440" rIns="91440" tIns="45720" bIns="45720">
            <a:normAutofit lnSpcReduction="0"/>
          </a:bodyPr>
          <a:lstStyle>
            <a:lvl1pPr algn="l">
              <a:lnSpc>
                <a:spcPct val="91666"/>
              </a:lnSpc>
              <a:defRPr sz="4400" b="false" i="false" u="none" strike="noStrike" spc="0">
                <a:solidFill>
                  <a:srgbClr val="000000">
                    <a:alpha val="100000"/>
                  </a:srgbClr>
                </a:solidFill>
                <a:latin typeface="Noto Sans SC"/>
              </a:defRPr>
            </a:lvl1pPr>
          </a:lstStyle>
          <a:p>
            <a:pPr algn="l" marL="0" indent="0">
              <a:lnSpc>
                <a:spcPct val="91666"/>
              </a:lnSpc>
            </a:pPr>
            <a:r>
              <a:rPr lang="en-US" b="false" i="false" strike="noStrike" u="none" sz="4400">
                <a:solidFill>
                  <a:srgbClr val="000000"/>
                </a:solidFill>
                <a:latin typeface="等线 Light"/>
                <a:ea typeface="等线 Light"/>
                <a:cs typeface="等线 Light"/>
                <a:sym typeface="等线 Light"/>
              </a:rPr>
              <a:t>单击此处编辑母版标题样式</a:t>
            </a:r>
          </a:p>
        </p:txBody>
      </p:sp>
      <p:sp>
        <p:nvSpPr>
          <p:cNvPr name="AutoShape 3" id="3"/>
          <p:cNvSpPr/>
          <p:nvPr>
            <p:ph idx="22" type="body" sz="quarter" hasCustomPrompt="true"/>
          </p:nvPr>
        </p:nvSpPr>
        <p:spPr>
          <a:xfrm rot="0" flipH="false" flipV="false">
            <a:off x="838200" y="1825625"/>
            <a:ext cx="5181600" cy="4351338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anchor="t" wrap="square" lIns="91440" rIns="91440" tIns="45720" bIns="45720">
            <a:normAutofit lnSpcReduction="0"/>
          </a:bodyPr>
          <a:lstStyle>
            <a:lvl1pPr algn="l">
              <a:lnSpc>
                <a:spcPct val="91666"/>
              </a:lnSpc>
              <a:defRPr sz="2800" b="false" i="false" u="none" strike="noStrike" spc="0">
                <a:solidFill>
                  <a:srgbClr val="000000">
                    <a:alpha val="100000"/>
                  </a:srgbClr>
                </a:solidFill>
                <a:latin typeface="Noto Sans SC"/>
              </a:defRPr>
            </a:lvl1pPr>
            <a:lvl2pPr marL="762000" indent="-304800"/>
            <a:lvl3pPr marL="1168400" indent="-2540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pPr algn="l" indent="-355600" marL="355600">
              <a:lnSpc>
                <a:spcPct val="91666"/>
              </a:lnSpc>
              <a:spcBef>
                <a:spcPts val="1000"/>
              </a:spcBef>
              <a:buClr>
                <a:srgbClr val="000000"/>
              </a:buClr>
              <a:buChar char="•"/>
            </a:pPr>
            <a:r>
              <a:rPr lang="en-US" b="false" i="false" strike="noStrike" u="none" sz="2800">
                <a:solidFill>
                  <a:srgbClr val="000000"/>
                </a:solidFill>
                <a:latin typeface="等线"/>
                <a:ea typeface="等线"/>
                <a:cs typeface="等线"/>
                <a:sym typeface="等线"/>
              </a:rPr>
              <a:t>单击此处编辑母版文本样式</a:t>
            </a:r>
          </a:p>
          <a:p>
            <a:pPr algn="l" lvl="1" indent="-304800" marL="762000">
              <a:lnSpc>
                <a:spcPct val="91666"/>
              </a:lnSpc>
              <a:spcBef>
                <a:spcPts val="500"/>
              </a:spcBef>
              <a:buClr>
                <a:srgbClr val="000000"/>
              </a:buClr>
              <a:buChar char="○"/>
            </a:pPr>
            <a:r>
              <a:rPr lang="en-US" b="false" i="false" strike="noStrike" u="none" sz="2400">
                <a:solidFill>
                  <a:srgbClr val="000000"/>
                </a:solidFill>
                <a:latin typeface="等线"/>
                <a:ea typeface="等线"/>
                <a:cs typeface="等线"/>
                <a:sym typeface="等线"/>
              </a:rPr>
              <a:t>二级</a:t>
            </a:r>
          </a:p>
          <a:p>
            <a:pPr algn="l" lvl="2" indent="-254000" marL="1168400">
              <a:lnSpc>
                <a:spcPct val="91666"/>
              </a:lnSpc>
              <a:spcBef>
                <a:spcPts val="500"/>
              </a:spcBef>
              <a:buClr>
                <a:srgbClr val="000000"/>
              </a:buClr>
              <a:buFont typeface="Wingdings"/>
              <a:buChar char="n"/>
            </a:pPr>
            <a:r>
              <a:rPr lang="en-US" b="false" i="false" strike="noStrike" u="none" sz="2000">
                <a:solidFill>
                  <a:srgbClr val="000000"/>
                </a:solidFill>
                <a:latin typeface="等线"/>
                <a:ea typeface="等线"/>
                <a:cs typeface="等线"/>
                <a:sym typeface="等线"/>
              </a:rPr>
              <a:t>三级</a:t>
            </a:r>
          </a:p>
          <a:p>
            <a:pPr algn="l" lvl="3" indent="-228600" marL="1600200">
              <a:lnSpc>
                <a:spcPct val="91666"/>
              </a:lnSpc>
              <a:spcBef>
                <a:spcPts val="500"/>
              </a:spcBef>
              <a:buClr>
                <a:srgbClr val="000000"/>
              </a:buClr>
              <a:buChar char="•"/>
            </a:pPr>
            <a:r>
              <a:rPr lang="en-US" b="false" i="false" strike="noStrike" u="none" sz="1800">
                <a:solidFill>
                  <a:srgbClr val="000000"/>
                </a:solidFill>
                <a:latin typeface="等线"/>
                <a:ea typeface="等线"/>
                <a:cs typeface="等线"/>
                <a:sym typeface="等线"/>
              </a:rPr>
              <a:t>四级</a:t>
            </a:r>
          </a:p>
          <a:p>
            <a:pPr algn="l" lvl="4" indent="-228600" marL="2057400">
              <a:lnSpc>
                <a:spcPct val="91666"/>
              </a:lnSpc>
              <a:spcBef>
                <a:spcPts val="500"/>
              </a:spcBef>
              <a:buClr>
                <a:srgbClr val="000000"/>
              </a:buClr>
              <a:buChar char="○"/>
            </a:pPr>
            <a:r>
              <a:rPr lang="en-US" b="false" i="false" strike="noStrike" u="none" sz="1800">
                <a:solidFill>
                  <a:srgbClr val="000000"/>
                </a:solidFill>
                <a:latin typeface="等线"/>
                <a:ea typeface="等线"/>
                <a:cs typeface="等线"/>
                <a:sym typeface="等线"/>
              </a:rPr>
              <a:t>五级</a:t>
            </a:r>
          </a:p>
        </p:txBody>
      </p:sp>
      <p:sp>
        <p:nvSpPr>
          <p:cNvPr name="AutoShape 4" id="4"/>
          <p:cNvSpPr/>
          <p:nvPr>
            <p:ph idx="23" type="body" sz="quarter" hasCustomPrompt="true"/>
          </p:nvPr>
        </p:nvSpPr>
        <p:spPr>
          <a:xfrm rot="0" flipH="false" flipV="false">
            <a:off x="6172200" y="1825625"/>
            <a:ext cx="5181600" cy="4351338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anchor="t" wrap="square" lIns="91440" rIns="91440" tIns="45720" bIns="45720">
            <a:noAutofit/>
          </a:bodyPr>
          <a:lstStyle>
            <a:lvl1pPr algn="l">
              <a:lnSpc>
                <a:spcPct val="91666"/>
              </a:lnSpc>
              <a:defRPr sz="2800" b="false" i="false" u="none" strike="noStrike" spc="0">
                <a:solidFill>
                  <a:srgbClr val="000000">
                    <a:alpha val="100000"/>
                  </a:srgbClr>
                </a:solidFill>
                <a:latin typeface="Noto Sans SC"/>
              </a:defRPr>
            </a:lvl1pPr>
            <a:lvl2pPr marL="762000" indent="-304800"/>
            <a:lvl3pPr marL="1168400" indent="-2540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pPr algn="l" indent="-355600" marL="355600">
              <a:lnSpc>
                <a:spcPct val="91666"/>
              </a:lnSpc>
              <a:spcBef>
                <a:spcPts val="1000"/>
              </a:spcBef>
              <a:buClr>
                <a:srgbClr val="000000"/>
              </a:buClr>
              <a:buChar char="•"/>
            </a:pPr>
            <a:r>
              <a:rPr lang="en-US" b="false" i="false" strike="noStrike" u="none" sz="2800">
                <a:solidFill>
                  <a:srgbClr val="000000"/>
                </a:solidFill>
                <a:latin typeface="等线"/>
                <a:ea typeface="等线"/>
                <a:cs typeface="等线"/>
                <a:sym typeface="等线"/>
              </a:rPr>
              <a:t>单击此处编辑母版文本样式</a:t>
            </a:r>
          </a:p>
          <a:p>
            <a:pPr algn="l" lvl="1" indent="-304800" marL="762000">
              <a:lnSpc>
                <a:spcPct val="91666"/>
              </a:lnSpc>
              <a:spcBef>
                <a:spcPts val="500"/>
              </a:spcBef>
              <a:buClr>
                <a:srgbClr val="000000"/>
              </a:buClr>
              <a:buChar char="○"/>
            </a:pPr>
            <a:r>
              <a:rPr lang="en-US" b="false" i="false" strike="noStrike" u="none" sz="2400">
                <a:solidFill>
                  <a:srgbClr val="000000"/>
                </a:solidFill>
                <a:latin typeface="等线"/>
                <a:ea typeface="等线"/>
                <a:cs typeface="等线"/>
                <a:sym typeface="等线"/>
              </a:rPr>
              <a:t>二级</a:t>
            </a:r>
          </a:p>
          <a:p>
            <a:pPr algn="l" lvl="2" indent="-254000" marL="1168400">
              <a:lnSpc>
                <a:spcPct val="91666"/>
              </a:lnSpc>
              <a:spcBef>
                <a:spcPts val="500"/>
              </a:spcBef>
              <a:buClr>
                <a:srgbClr val="000000"/>
              </a:buClr>
              <a:buFont typeface="Wingdings"/>
              <a:buChar char="n"/>
            </a:pPr>
            <a:r>
              <a:rPr lang="en-US" b="false" i="false" strike="noStrike" u="none" sz="2000">
                <a:solidFill>
                  <a:srgbClr val="000000"/>
                </a:solidFill>
                <a:latin typeface="等线"/>
                <a:ea typeface="等线"/>
                <a:cs typeface="等线"/>
                <a:sym typeface="等线"/>
              </a:rPr>
              <a:t>三级</a:t>
            </a:r>
          </a:p>
          <a:p>
            <a:pPr algn="l" lvl="3" indent="-228600" marL="1600200">
              <a:lnSpc>
                <a:spcPct val="91666"/>
              </a:lnSpc>
              <a:spcBef>
                <a:spcPts val="500"/>
              </a:spcBef>
              <a:buClr>
                <a:srgbClr val="000000"/>
              </a:buClr>
              <a:buChar char="•"/>
            </a:pPr>
            <a:r>
              <a:rPr lang="en-US" b="false" i="false" strike="noStrike" u="none" sz="1800">
                <a:solidFill>
                  <a:srgbClr val="000000"/>
                </a:solidFill>
                <a:latin typeface="等线"/>
                <a:ea typeface="等线"/>
                <a:cs typeface="等线"/>
                <a:sym typeface="等线"/>
              </a:rPr>
              <a:t>四级</a:t>
            </a:r>
          </a:p>
          <a:p>
            <a:pPr algn="l" lvl="4" indent="-228600" marL="2057400">
              <a:lnSpc>
                <a:spcPct val="91666"/>
              </a:lnSpc>
              <a:spcBef>
                <a:spcPts val="500"/>
              </a:spcBef>
              <a:buClr>
                <a:srgbClr val="000000"/>
              </a:buClr>
              <a:buChar char="○"/>
            </a:pPr>
            <a:r>
              <a:rPr lang="en-US" b="false" i="false" strike="noStrike" u="none" sz="1800">
                <a:solidFill>
                  <a:srgbClr val="000000"/>
                </a:solidFill>
                <a:latin typeface="等线"/>
                <a:ea typeface="等线"/>
                <a:cs typeface="等线"/>
                <a:sym typeface="等线"/>
              </a:rPr>
              <a:t>五级</a:t>
            </a:r>
          </a:p>
        </p:txBody>
      </p:sp>
      <p:sp>
        <p:nvSpPr>
          <p:cNvPr name="AutoShape 5" id="5"/>
          <p:cNvSpPr/>
          <p:nvPr>
            <p:ph idx="24" type="body" sz="quarter"/>
          </p:nvPr>
        </p:nvSpPr>
        <p:spPr>
          <a:xfrm rot="0" flipH="false" flipV="false">
            <a:off x="838200" y="6356350"/>
            <a:ext cx="2743200" cy="36512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anchor="ctr" wrap="square" lIns="91440" rIns="91440" tIns="45720" bIns="45720">
            <a:noAutofit/>
          </a:bodyPr>
          <a:lstStyle>
            <a:lvl1pPr algn="l">
              <a:lnSpc>
                <a:spcPct val="100000"/>
              </a:lnSpc>
              <a:defRPr sz="1200" b="false" i="false" u="none" strike="noStrike" spc="0">
                <a:solidFill>
                  <a:srgbClr val="898989">
                    <a:alpha val="100000"/>
                  </a:srgbClr>
                </a:solidFill>
                <a:latin typeface="等线"/>
              </a:defRPr>
            </a:lvl1pPr>
          </a:lstStyle>
          <a:p>
            <a:pPr algn="l"/>
            <a:endParaRPr/>
          </a:p>
        </p:txBody>
      </p:sp>
      <p:sp>
        <p:nvSpPr>
          <p:cNvPr name="AutoShape 6" id="6"/>
          <p:cNvSpPr/>
          <p:nvPr>
            <p:ph idx="25" type="body" sz="quarter" hasCustomPrompt="true"/>
          </p:nvPr>
        </p:nvSpPr>
        <p:spPr>
          <a:xfrm rot="0" flipH="false" flipV="false">
            <a:off x="4038600" y="6356350"/>
            <a:ext cx="4114800" cy="36512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anchor="ctr" vert="horz" wrap="square" lIns="91440" rIns="91440" tIns="45720" bIns="45720">
            <a:noAutofit/>
          </a:bodyPr>
          <a:lstStyle>
            <a:lvl1pPr algn="ctr">
              <a:lnSpc>
                <a:spcPct val="100000"/>
              </a:lnSpc>
              <a:defRPr sz="1200" b="false" i="false" u="none" strike="noStrike" spc="0">
                <a:solidFill>
                  <a:srgbClr val="1F2329">
                    <a:alpha val="100000"/>
                  </a:srgbClr>
                </a:solidFill>
                <a:latin typeface="Noto Sans SC"/>
              </a:defRPr>
            </a:lvl1pPr>
          </a:lstStyle>
          <a:p>
            <a:pPr algn="ctr" marL="0" indent="0">
              <a:lnSpc>
                <a:spcPct val="100000"/>
              </a:lnSpc>
            </a:pPr>
            <a:r>
              <a:rPr lang="en-US" b="false" i="false" strike="noStrike" u="none" sz="1200">
                <a:solidFill>
                  <a:srgbClr val="898989"/>
                </a:solidFill>
                <a:latin typeface="等线"/>
                <a:ea typeface="等线"/>
                <a:cs typeface="等线"/>
                <a:sym typeface="等线"/>
              </a:rPr>
              <a:t>页脚</a:t>
            </a:r>
          </a:p>
        </p:txBody>
      </p:sp>
      <p:sp>
        <p:nvSpPr>
          <p:cNvPr name="AutoShape 7" id="7"/>
          <p:cNvSpPr/>
          <p:nvPr>
            <p:ph idx="26" type="body" sz="quarter"/>
          </p:nvPr>
        </p:nvSpPr>
        <p:spPr>
          <a:xfrm rot="0" flipH="false" flipV="false">
            <a:off x="8610600" y="6356350"/>
            <a:ext cx="2743200" cy="36512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anchor="ctr" wrap="square" lIns="91440" rIns="91440" tIns="45720" bIns="45720">
            <a:noAutofit/>
          </a:bodyPr>
          <a:lstStyle>
            <a:lvl1pPr algn="r">
              <a:lnSpc>
                <a:spcPct val="100000"/>
              </a:lnSpc>
              <a:defRPr sz="1200" b="false" i="false" u="none" strike="noStrike" spc="0">
                <a:solidFill>
                  <a:srgbClr val="898989">
                    <a:alpha val="100000"/>
                  </a:srgbClr>
                </a:solidFill>
                <a:latin typeface="等线"/>
              </a:defRPr>
            </a:lvl1pPr>
          </a:lstStyle>
          <a:p>
            <a:pPr algn="r"/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idx="27" type="body" sz="quarter" hasCustomPrompt="true"/>
          </p:nvPr>
        </p:nvSpPr>
        <p:spPr>
          <a:xfrm rot="0" flipH="false" flipV="false">
            <a:off x="839788" y="365125"/>
            <a:ext cx="10515600" cy="1325563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anchor="ctr" wrap="square" lIns="91440" rIns="91440" tIns="45720" bIns="45720">
            <a:normAutofit lnSpcReduction="0"/>
          </a:bodyPr>
          <a:lstStyle>
            <a:lvl1pPr algn="l">
              <a:lnSpc>
                <a:spcPct val="91666"/>
              </a:lnSpc>
              <a:defRPr sz="4400" b="false" i="false" u="none" strike="noStrike" spc="0">
                <a:solidFill>
                  <a:srgbClr val="000000">
                    <a:alpha val="100000"/>
                  </a:srgbClr>
                </a:solidFill>
                <a:latin typeface="Noto Sans SC"/>
              </a:defRPr>
            </a:lvl1pPr>
          </a:lstStyle>
          <a:p>
            <a:pPr algn="l" marL="0" indent="0">
              <a:lnSpc>
                <a:spcPct val="91666"/>
              </a:lnSpc>
            </a:pPr>
            <a:r>
              <a:rPr lang="en-US" b="false" i="false" strike="noStrike" u="none" sz="4400">
                <a:solidFill>
                  <a:srgbClr val="000000"/>
                </a:solidFill>
                <a:latin typeface="等线 Light"/>
                <a:ea typeface="等线 Light"/>
                <a:cs typeface="等线 Light"/>
                <a:sym typeface="等线 Light"/>
              </a:rPr>
              <a:t>单击此处编辑母版标题样式</a:t>
            </a:r>
          </a:p>
        </p:txBody>
      </p:sp>
      <p:sp>
        <p:nvSpPr>
          <p:cNvPr name="AutoShape 3" id="3"/>
          <p:cNvSpPr/>
          <p:nvPr>
            <p:ph idx="28" type="body" sz="quarter" hasCustomPrompt="true"/>
          </p:nvPr>
        </p:nvSpPr>
        <p:spPr>
          <a:xfrm rot="0" flipH="false" flipV="false">
            <a:off x="839788" y="1681163"/>
            <a:ext cx="5157787" cy="823912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anchor="b" wrap="square" lIns="91440" rIns="91440" tIns="45720" bIns="45720">
            <a:normAutofit lnSpcReduction="0"/>
          </a:bodyPr>
          <a:lstStyle>
            <a:lvl1pPr algn="l">
              <a:lnSpc>
                <a:spcPct val="91666"/>
              </a:lnSpc>
              <a:defRPr sz="2400" b="true" i="false" u="none" strike="noStrike" spc="0">
                <a:solidFill>
                  <a:srgbClr val="000000">
                    <a:alpha val="100000"/>
                  </a:srgbClr>
                </a:solidFill>
                <a:latin typeface="Noto Sans SC"/>
              </a:defRPr>
            </a:lvl1pPr>
          </a:lstStyle>
          <a:p>
            <a:pPr algn="l" marL="0" indent="0">
              <a:lnSpc>
                <a:spcPct val="91666"/>
              </a:lnSpc>
              <a:spcBef>
                <a:spcPts val="1000"/>
              </a:spcBef>
            </a:pPr>
            <a:r>
              <a:rPr lang="en-US" b="true" i="false" strike="noStrike" u="none" sz="2400">
                <a:solidFill>
                  <a:srgbClr val="000000"/>
                </a:solidFill>
                <a:latin typeface="等线"/>
                <a:ea typeface="等线"/>
                <a:cs typeface="等线"/>
                <a:sym typeface="等线"/>
              </a:rPr>
              <a:t>单击此处编辑母版文本样式</a:t>
            </a:r>
          </a:p>
        </p:txBody>
      </p:sp>
      <p:sp>
        <p:nvSpPr>
          <p:cNvPr name="AutoShape 4" id="4"/>
          <p:cNvSpPr/>
          <p:nvPr>
            <p:ph idx="29" type="body" sz="quarter" hasCustomPrompt="true"/>
          </p:nvPr>
        </p:nvSpPr>
        <p:spPr>
          <a:xfrm rot="0" flipH="false" flipV="false">
            <a:off x="839788" y="2505075"/>
            <a:ext cx="5157787" cy="3684588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anchor="t" wrap="square" lIns="91440" rIns="91440" tIns="45720" bIns="45720">
            <a:noAutofit/>
          </a:bodyPr>
          <a:lstStyle>
            <a:lvl1pPr algn="l">
              <a:lnSpc>
                <a:spcPct val="91666"/>
              </a:lnSpc>
              <a:defRPr sz="2800" b="false" i="false" u="none" strike="noStrike" spc="0">
                <a:solidFill>
                  <a:srgbClr val="000000">
                    <a:alpha val="100000"/>
                  </a:srgbClr>
                </a:solidFill>
                <a:latin typeface="Noto Sans SC"/>
              </a:defRPr>
            </a:lvl1pPr>
            <a:lvl2pPr marL="762000" indent="-304800"/>
            <a:lvl3pPr marL="1168400" indent="-2540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pPr algn="l" indent="-355600" marL="355600">
              <a:lnSpc>
                <a:spcPct val="91666"/>
              </a:lnSpc>
              <a:spcBef>
                <a:spcPts val="1000"/>
              </a:spcBef>
              <a:buClr>
                <a:srgbClr val="000000"/>
              </a:buClr>
              <a:buChar char="•"/>
            </a:pPr>
            <a:r>
              <a:rPr lang="en-US" b="false" i="false" strike="noStrike" u="none" sz="2800">
                <a:solidFill>
                  <a:srgbClr val="000000"/>
                </a:solidFill>
                <a:latin typeface="等线"/>
                <a:ea typeface="等线"/>
                <a:cs typeface="等线"/>
                <a:sym typeface="等线"/>
              </a:rPr>
              <a:t>单击此处编辑母版文本样式</a:t>
            </a:r>
          </a:p>
          <a:p>
            <a:pPr algn="l" lvl="1" indent="-304800" marL="762000">
              <a:lnSpc>
                <a:spcPct val="91666"/>
              </a:lnSpc>
              <a:spcBef>
                <a:spcPts val="500"/>
              </a:spcBef>
              <a:buClr>
                <a:srgbClr val="000000"/>
              </a:buClr>
              <a:buChar char="○"/>
            </a:pPr>
            <a:r>
              <a:rPr lang="en-US" b="false" i="false" strike="noStrike" u="none" sz="2400">
                <a:solidFill>
                  <a:srgbClr val="000000"/>
                </a:solidFill>
                <a:latin typeface="等线"/>
                <a:ea typeface="等线"/>
                <a:cs typeface="等线"/>
                <a:sym typeface="等线"/>
              </a:rPr>
              <a:t>二级</a:t>
            </a:r>
          </a:p>
          <a:p>
            <a:pPr algn="l" lvl="2" indent="-254000" marL="1168400">
              <a:lnSpc>
                <a:spcPct val="91666"/>
              </a:lnSpc>
              <a:spcBef>
                <a:spcPts val="500"/>
              </a:spcBef>
              <a:buClr>
                <a:srgbClr val="000000"/>
              </a:buClr>
              <a:buFont typeface="Wingdings"/>
              <a:buChar char="n"/>
            </a:pPr>
            <a:r>
              <a:rPr lang="en-US" b="false" i="false" strike="noStrike" u="none" sz="2000">
                <a:solidFill>
                  <a:srgbClr val="000000"/>
                </a:solidFill>
                <a:latin typeface="等线"/>
                <a:ea typeface="等线"/>
                <a:cs typeface="等线"/>
                <a:sym typeface="等线"/>
              </a:rPr>
              <a:t>三级</a:t>
            </a:r>
          </a:p>
          <a:p>
            <a:pPr algn="l" lvl="3" indent="-228600" marL="1600200">
              <a:lnSpc>
                <a:spcPct val="91666"/>
              </a:lnSpc>
              <a:spcBef>
                <a:spcPts val="500"/>
              </a:spcBef>
              <a:buClr>
                <a:srgbClr val="000000"/>
              </a:buClr>
              <a:buChar char="•"/>
            </a:pPr>
            <a:r>
              <a:rPr lang="en-US" b="false" i="false" strike="noStrike" u="none" sz="1800">
                <a:solidFill>
                  <a:srgbClr val="000000"/>
                </a:solidFill>
                <a:latin typeface="等线"/>
                <a:ea typeface="等线"/>
                <a:cs typeface="等线"/>
                <a:sym typeface="等线"/>
              </a:rPr>
              <a:t>四级</a:t>
            </a:r>
          </a:p>
          <a:p>
            <a:pPr algn="l" lvl="4" indent="-228600" marL="2057400">
              <a:lnSpc>
                <a:spcPct val="91666"/>
              </a:lnSpc>
              <a:spcBef>
                <a:spcPts val="500"/>
              </a:spcBef>
              <a:buClr>
                <a:srgbClr val="000000"/>
              </a:buClr>
              <a:buChar char="○"/>
            </a:pPr>
            <a:r>
              <a:rPr lang="en-US" b="false" i="false" strike="noStrike" u="none" sz="1800">
                <a:solidFill>
                  <a:srgbClr val="000000"/>
                </a:solidFill>
                <a:latin typeface="等线"/>
                <a:ea typeface="等线"/>
                <a:cs typeface="等线"/>
                <a:sym typeface="等线"/>
              </a:rPr>
              <a:t>五级</a:t>
            </a:r>
          </a:p>
        </p:txBody>
      </p:sp>
      <p:sp>
        <p:nvSpPr>
          <p:cNvPr name="AutoShape 5" id="5"/>
          <p:cNvSpPr/>
          <p:nvPr>
            <p:ph idx="30" type="body" sz="quarter" hasCustomPrompt="true"/>
          </p:nvPr>
        </p:nvSpPr>
        <p:spPr>
          <a:xfrm rot="0" flipH="false" flipV="false">
            <a:off x="6172200" y="1681163"/>
            <a:ext cx="5183188" cy="823912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anchor="b" wrap="square" lIns="91440" rIns="91440" tIns="45720" bIns="45720">
            <a:noAutofit/>
          </a:bodyPr>
          <a:lstStyle>
            <a:lvl1pPr algn="l">
              <a:lnSpc>
                <a:spcPct val="91666"/>
              </a:lnSpc>
              <a:defRPr sz="2400" b="true" i="false" u="none" strike="noStrike" spc="0">
                <a:solidFill>
                  <a:srgbClr val="000000">
                    <a:alpha val="100000"/>
                  </a:srgbClr>
                </a:solidFill>
                <a:latin typeface="Noto Sans SC"/>
              </a:defRPr>
            </a:lvl1pPr>
          </a:lstStyle>
          <a:p>
            <a:pPr algn="l" marL="0" indent="0">
              <a:lnSpc>
                <a:spcPct val="91666"/>
              </a:lnSpc>
              <a:spcBef>
                <a:spcPts val="1000"/>
              </a:spcBef>
            </a:pPr>
            <a:r>
              <a:rPr lang="en-US" b="true" i="false" strike="noStrike" u="none" sz="2400">
                <a:solidFill>
                  <a:srgbClr val="000000"/>
                </a:solidFill>
                <a:latin typeface="等线"/>
                <a:ea typeface="等线"/>
                <a:cs typeface="等线"/>
                <a:sym typeface="等线"/>
              </a:rPr>
              <a:t>单击此处编辑母版文本样式</a:t>
            </a:r>
          </a:p>
        </p:txBody>
      </p:sp>
      <p:sp>
        <p:nvSpPr>
          <p:cNvPr name="AutoShape 6" id="6"/>
          <p:cNvSpPr/>
          <p:nvPr>
            <p:ph idx="31" type="body" sz="quarter" hasCustomPrompt="true"/>
          </p:nvPr>
        </p:nvSpPr>
        <p:spPr>
          <a:xfrm rot="0" flipH="false" flipV="false">
            <a:off x="6172200" y="2505075"/>
            <a:ext cx="5183188" cy="3684588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anchor="t" wrap="square" lIns="91440" rIns="91440" tIns="45720" bIns="45720">
            <a:noAutofit/>
          </a:bodyPr>
          <a:lstStyle>
            <a:lvl1pPr algn="l">
              <a:lnSpc>
                <a:spcPct val="91666"/>
              </a:lnSpc>
              <a:defRPr sz="2800" b="false" i="false" u="none" strike="noStrike" spc="0">
                <a:solidFill>
                  <a:srgbClr val="000000">
                    <a:alpha val="100000"/>
                  </a:srgbClr>
                </a:solidFill>
                <a:latin typeface="Noto Sans SC"/>
              </a:defRPr>
            </a:lvl1pPr>
            <a:lvl2pPr marL="762000" indent="-304800"/>
            <a:lvl3pPr marL="1168400" indent="-2540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pPr algn="l" indent="-355600" marL="355600">
              <a:lnSpc>
                <a:spcPct val="91666"/>
              </a:lnSpc>
              <a:spcBef>
                <a:spcPts val="1000"/>
              </a:spcBef>
              <a:buClr>
                <a:srgbClr val="000000"/>
              </a:buClr>
              <a:buChar char="•"/>
            </a:pPr>
            <a:r>
              <a:rPr lang="en-US" b="false" i="false" strike="noStrike" u="none" sz="2800">
                <a:solidFill>
                  <a:srgbClr val="000000"/>
                </a:solidFill>
                <a:latin typeface="等线"/>
                <a:ea typeface="等线"/>
                <a:cs typeface="等线"/>
                <a:sym typeface="等线"/>
              </a:rPr>
              <a:t>单击此处编辑母版文本样式</a:t>
            </a:r>
          </a:p>
          <a:p>
            <a:pPr algn="l" lvl="1" indent="-304800" marL="762000">
              <a:lnSpc>
                <a:spcPct val="91666"/>
              </a:lnSpc>
              <a:spcBef>
                <a:spcPts val="500"/>
              </a:spcBef>
              <a:buClr>
                <a:srgbClr val="000000"/>
              </a:buClr>
              <a:buChar char="○"/>
            </a:pPr>
            <a:r>
              <a:rPr lang="en-US" b="false" i="false" strike="noStrike" u="none" sz="2400">
                <a:solidFill>
                  <a:srgbClr val="000000"/>
                </a:solidFill>
                <a:latin typeface="等线"/>
                <a:ea typeface="等线"/>
                <a:cs typeface="等线"/>
                <a:sym typeface="等线"/>
              </a:rPr>
              <a:t>二级</a:t>
            </a:r>
          </a:p>
          <a:p>
            <a:pPr algn="l" lvl="2" indent="-254000" marL="1168400">
              <a:lnSpc>
                <a:spcPct val="91666"/>
              </a:lnSpc>
              <a:spcBef>
                <a:spcPts val="500"/>
              </a:spcBef>
              <a:buClr>
                <a:srgbClr val="000000"/>
              </a:buClr>
              <a:buFont typeface="Wingdings"/>
              <a:buChar char="n"/>
            </a:pPr>
            <a:r>
              <a:rPr lang="en-US" b="false" i="false" strike="noStrike" u="none" sz="2000">
                <a:solidFill>
                  <a:srgbClr val="000000"/>
                </a:solidFill>
                <a:latin typeface="等线"/>
                <a:ea typeface="等线"/>
                <a:cs typeface="等线"/>
                <a:sym typeface="等线"/>
              </a:rPr>
              <a:t>三级</a:t>
            </a:r>
          </a:p>
          <a:p>
            <a:pPr algn="l" lvl="3" indent="-228600" marL="1600200">
              <a:lnSpc>
                <a:spcPct val="91666"/>
              </a:lnSpc>
              <a:spcBef>
                <a:spcPts val="500"/>
              </a:spcBef>
              <a:buClr>
                <a:srgbClr val="000000"/>
              </a:buClr>
              <a:buChar char="•"/>
            </a:pPr>
            <a:r>
              <a:rPr lang="en-US" b="false" i="false" strike="noStrike" u="none" sz="1800">
                <a:solidFill>
                  <a:srgbClr val="000000"/>
                </a:solidFill>
                <a:latin typeface="等线"/>
                <a:ea typeface="等线"/>
                <a:cs typeface="等线"/>
                <a:sym typeface="等线"/>
              </a:rPr>
              <a:t>四级</a:t>
            </a:r>
          </a:p>
          <a:p>
            <a:pPr algn="l" lvl="4" indent="-228600" marL="2057400">
              <a:lnSpc>
                <a:spcPct val="91666"/>
              </a:lnSpc>
              <a:spcBef>
                <a:spcPts val="500"/>
              </a:spcBef>
              <a:buClr>
                <a:srgbClr val="000000"/>
              </a:buClr>
              <a:buChar char="○"/>
            </a:pPr>
            <a:r>
              <a:rPr lang="en-US" b="false" i="false" strike="noStrike" u="none" sz="1800">
                <a:solidFill>
                  <a:srgbClr val="000000"/>
                </a:solidFill>
                <a:latin typeface="等线"/>
                <a:ea typeface="等线"/>
                <a:cs typeface="等线"/>
                <a:sym typeface="等线"/>
              </a:rPr>
              <a:t>五级</a:t>
            </a:r>
          </a:p>
        </p:txBody>
      </p:sp>
      <p:sp>
        <p:nvSpPr>
          <p:cNvPr name="AutoShape 7" id="7"/>
          <p:cNvSpPr/>
          <p:nvPr>
            <p:ph idx="32" type="body" sz="quarter"/>
          </p:nvPr>
        </p:nvSpPr>
        <p:spPr>
          <a:xfrm rot="0" flipH="false" flipV="false">
            <a:off x="838200" y="6356350"/>
            <a:ext cx="2743200" cy="36512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anchor="ctr" wrap="square" lIns="91440" rIns="91440" tIns="45720" bIns="45720">
            <a:noAutofit/>
          </a:bodyPr>
          <a:lstStyle>
            <a:lvl1pPr algn="l">
              <a:lnSpc>
                <a:spcPct val="100000"/>
              </a:lnSpc>
              <a:defRPr sz="1200" b="false" i="false" u="none" strike="noStrike" spc="0">
                <a:solidFill>
                  <a:srgbClr val="898989">
                    <a:alpha val="100000"/>
                  </a:srgbClr>
                </a:solidFill>
                <a:latin typeface="等线"/>
              </a:defRPr>
            </a:lvl1pPr>
          </a:lstStyle>
          <a:p>
            <a:pPr algn="l"/>
            <a:endParaRPr/>
          </a:p>
        </p:txBody>
      </p:sp>
      <p:sp>
        <p:nvSpPr>
          <p:cNvPr name="AutoShape 8" id="8"/>
          <p:cNvSpPr/>
          <p:nvPr>
            <p:ph idx="33" type="body" sz="quarter" hasCustomPrompt="true"/>
          </p:nvPr>
        </p:nvSpPr>
        <p:spPr>
          <a:xfrm rot="0" flipH="false" flipV="false">
            <a:off x="4038600" y="6356350"/>
            <a:ext cx="4114800" cy="36512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anchor="ctr" vert="horz" wrap="square" lIns="91440" rIns="91440" tIns="45720" bIns="45720">
            <a:noAutofit/>
          </a:bodyPr>
          <a:lstStyle>
            <a:lvl1pPr algn="ctr">
              <a:lnSpc>
                <a:spcPct val="100000"/>
              </a:lnSpc>
              <a:defRPr sz="1200" b="false" i="false" u="none" strike="noStrike" spc="0">
                <a:solidFill>
                  <a:srgbClr val="1F2329">
                    <a:alpha val="100000"/>
                  </a:srgbClr>
                </a:solidFill>
                <a:latin typeface="Noto Sans SC"/>
              </a:defRPr>
            </a:lvl1pPr>
          </a:lstStyle>
          <a:p>
            <a:pPr algn="ctr" marL="0" indent="0">
              <a:lnSpc>
                <a:spcPct val="100000"/>
              </a:lnSpc>
            </a:pPr>
            <a:r>
              <a:rPr lang="en-US" b="false" i="false" strike="noStrike" u="none" sz="1200">
                <a:solidFill>
                  <a:srgbClr val="898989"/>
                </a:solidFill>
                <a:latin typeface="等线"/>
                <a:ea typeface="等线"/>
                <a:cs typeface="等线"/>
                <a:sym typeface="等线"/>
              </a:rPr>
              <a:t>页脚</a:t>
            </a:r>
          </a:p>
        </p:txBody>
      </p:sp>
      <p:sp>
        <p:nvSpPr>
          <p:cNvPr name="AutoShape 9" id="9"/>
          <p:cNvSpPr/>
          <p:nvPr>
            <p:ph idx="34" type="body" sz="quarter"/>
          </p:nvPr>
        </p:nvSpPr>
        <p:spPr>
          <a:xfrm rot="0" flipH="false" flipV="false">
            <a:off x="8610600" y="6356350"/>
            <a:ext cx="2743200" cy="36512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anchor="ctr" wrap="square" lIns="91440" rIns="91440" tIns="45720" bIns="45720">
            <a:noAutofit/>
          </a:bodyPr>
          <a:lstStyle>
            <a:lvl1pPr algn="r">
              <a:lnSpc>
                <a:spcPct val="100000"/>
              </a:lnSpc>
              <a:defRPr sz="1200" b="false" i="false" u="none" strike="noStrike" spc="0">
                <a:solidFill>
                  <a:srgbClr val="898989">
                    <a:alpha val="100000"/>
                  </a:srgbClr>
                </a:solidFill>
                <a:latin typeface="等线"/>
              </a:defRPr>
            </a:lvl1pPr>
          </a:lstStyle>
          <a:p>
            <a:pPr algn="r"/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idx="35" type="body" sz="quarter" hasCustomPrompt="true"/>
          </p:nvPr>
        </p:nvSpPr>
        <p:spPr>
          <a:xfrm rot="0" flipH="false" flipV="false">
            <a:off x="838200" y="365125"/>
            <a:ext cx="10515600" cy="1325563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anchor="ctr" wrap="square" lIns="91440" rIns="91440" tIns="45720" bIns="45720">
            <a:normAutofit lnSpcReduction="0"/>
          </a:bodyPr>
          <a:lstStyle>
            <a:lvl1pPr algn="l">
              <a:lnSpc>
                <a:spcPct val="91666"/>
              </a:lnSpc>
              <a:defRPr sz="4400" b="false" i="false" u="none" strike="noStrike" spc="0">
                <a:solidFill>
                  <a:srgbClr val="000000">
                    <a:alpha val="100000"/>
                  </a:srgbClr>
                </a:solidFill>
                <a:latin typeface="Noto Sans SC"/>
              </a:defRPr>
            </a:lvl1pPr>
          </a:lstStyle>
          <a:p>
            <a:pPr algn="l" marL="0" indent="0">
              <a:lnSpc>
                <a:spcPct val="91666"/>
              </a:lnSpc>
            </a:pPr>
            <a:r>
              <a:rPr lang="en-US" b="false" i="false" strike="noStrike" u="none" sz="4400">
                <a:solidFill>
                  <a:srgbClr val="000000"/>
                </a:solidFill>
                <a:latin typeface="等线 Light"/>
                <a:ea typeface="等线 Light"/>
                <a:cs typeface="等线 Light"/>
                <a:sym typeface="等线 Light"/>
              </a:rPr>
              <a:t>单击此处编辑母版标题样式</a:t>
            </a:r>
          </a:p>
        </p:txBody>
      </p:sp>
      <p:sp>
        <p:nvSpPr>
          <p:cNvPr name="AutoShape 3" id="3"/>
          <p:cNvSpPr/>
          <p:nvPr>
            <p:ph idx="36" type="body" sz="quarter"/>
          </p:nvPr>
        </p:nvSpPr>
        <p:spPr>
          <a:xfrm rot="0" flipH="false" flipV="false">
            <a:off x="838200" y="6356350"/>
            <a:ext cx="2743200" cy="36512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anchor="ctr" wrap="square" lIns="91440" rIns="91440" tIns="45720" bIns="45720">
            <a:noAutofit/>
          </a:bodyPr>
          <a:lstStyle>
            <a:lvl1pPr algn="l">
              <a:lnSpc>
                <a:spcPct val="100000"/>
              </a:lnSpc>
              <a:defRPr sz="1200" b="false" i="false" u="none" strike="noStrike" spc="0">
                <a:solidFill>
                  <a:srgbClr val="898989">
                    <a:alpha val="100000"/>
                  </a:srgbClr>
                </a:solidFill>
                <a:latin typeface="等线"/>
              </a:defRPr>
            </a:lvl1pPr>
          </a:lstStyle>
          <a:p>
            <a:pPr algn="l"/>
            <a:endParaRPr/>
          </a:p>
        </p:txBody>
      </p:sp>
      <p:sp>
        <p:nvSpPr>
          <p:cNvPr name="AutoShape 4" id="4"/>
          <p:cNvSpPr/>
          <p:nvPr>
            <p:ph idx="37" type="body" sz="quarter" hasCustomPrompt="true"/>
          </p:nvPr>
        </p:nvSpPr>
        <p:spPr>
          <a:xfrm rot="0" flipH="false" flipV="false">
            <a:off x="4038600" y="6356350"/>
            <a:ext cx="4114800" cy="36512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anchor="ctr" vert="horz" wrap="square" lIns="91440" rIns="91440" tIns="45720" bIns="45720">
            <a:noAutofit/>
          </a:bodyPr>
          <a:lstStyle>
            <a:lvl1pPr algn="ctr">
              <a:lnSpc>
                <a:spcPct val="100000"/>
              </a:lnSpc>
              <a:defRPr sz="1200" b="false" i="false" u="none" strike="noStrike" spc="0">
                <a:solidFill>
                  <a:srgbClr val="1F2329">
                    <a:alpha val="100000"/>
                  </a:srgbClr>
                </a:solidFill>
                <a:latin typeface="Noto Sans SC"/>
              </a:defRPr>
            </a:lvl1pPr>
          </a:lstStyle>
          <a:p>
            <a:pPr algn="ctr" marL="0" indent="0">
              <a:lnSpc>
                <a:spcPct val="100000"/>
              </a:lnSpc>
            </a:pPr>
            <a:r>
              <a:rPr lang="en-US" b="false" i="false" strike="noStrike" u="none" sz="1200">
                <a:solidFill>
                  <a:srgbClr val="898989"/>
                </a:solidFill>
                <a:latin typeface="等线"/>
                <a:ea typeface="等线"/>
                <a:cs typeface="等线"/>
                <a:sym typeface="等线"/>
              </a:rPr>
              <a:t>页脚</a:t>
            </a:r>
          </a:p>
        </p:txBody>
      </p:sp>
      <p:sp>
        <p:nvSpPr>
          <p:cNvPr name="AutoShape 5" id="5"/>
          <p:cNvSpPr/>
          <p:nvPr>
            <p:ph idx="38" type="body" sz="quarter"/>
          </p:nvPr>
        </p:nvSpPr>
        <p:spPr>
          <a:xfrm rot="0" flipH="false" flipV="false">
            <a:off x="8610600" y="6356350"/>
            <a:ext cx="2743200" cy="36512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anchor="ctr" wrap="square" lIns="91440" rIns="91440" tIns="45720" bIns="45720">
            <a:noAutofit/>
          </a:bodyPr>
          <a:lstStyle>
            <a:lvl1pPr algn="r">
              <a:lnSpc>
                <a:spcPct val="100000"/>
              </a:lnSpc>
              <a:defRPr sz="1200" b="false" i="false" u="none" strike="noStrike" spc="0">
                <a:solidFill>
                  <a:srgbClr val="898989">
                    <a:alpha val="100000"/>
                  </a:srgbClr>
                </a:solidFill>
                <a:latin typeface="等线"/>
              </a:defRPr>
            </a:lvl1pPr>
          </a:lstStyle>
          <a:p>
            <a:pPr algn="r"/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idx="39" type="body" sz="quarter"/>
          </p:nvPr>
        </p:nvSpPr>
        <p:spPr>
          <a:xfrm rot="0" flipH="false" flipV="false">
            <a:off x="838200" y="6356350"/>
            <a:ext cx="2743200" cy="36512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anchor="ctr" wrap="square" lIns="91440" rIns="91440" tIns="45720" bIns="45720">
            <a:noAutofit/>
          </a:bodyPr>
          <a:lstStyle>
            <a:lvl1pPr algn="l">
              <a:lnSpc>
                <a:spcPct val="100000"/>
              </a:lnSpc>
              <a:defRPr sz="1200" b="false" i="false" u="none" strike="noStrike" spc="0">
                <a:solidFill>
                  <a:srgbClr val="898989">
                    <a:alpha val="100000"/>
                  </a:srgbClr>
                </a:solidFill>
                <a:latin typeface="等线"/>
              </a:defRPr>
            </a:lvl1pPr>
          </a:lstStyle>
          <a:p>
            <a:pPr algn="l"/>
            <a:endParaRPr/>
          </a:p>
        </p:txBody>
      </p:sp>
      <p:sp>
        <p:nvSpPr>
          <p:cNvPr name="AutoShape 3" id="3"/>
          <p:cNvSpPr/>
          <p:nvPr>
            <p:ph idx="40" type="body" sz="quarter" hasCustomPrompt="true"/>
          </p:nvPr>
        </p:nvSpPr>
        <p:spPr>
          <a:xfrm rot="0" flipH="false" flipV="false">
            <a:off x="4038600" y="6356350"/>
            <a:ext cx="4114800" cy="36512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anchor="ctr" vert="horz" wrap="square" lIns="91440" rIns="91440" tIns="45720" bIns="45720">
            <a:noAutofit/>
          </a:bodyPr>
          <a:lstStyle>
            <a:lvl1pPr algn="ctr">
              <a:lnSpc>
                <a:spcPct val="100000"/>
              </a:lnSpc>
              <a:defRPr sz="1200" b="false" i="false" u="none" strike="noStrike" spc="0">
                <a:solidFill>
                  <a:srgbClr val="1F2329">
                    <a:alpha val="100000"/>
                  </a:srgbClr>
                </a:solidFill>
                <a:latin typeface="Noto Sans SC"/>
              </a:defRPr>
            </a:lvl1pPr>
          </a:lstStyle>
          <a:p>
            <a:pPr algn="ctr" marL="0" indent="0">
              <a:lnSpc>
                <a:spcPct val="100000"/>
              </a:lnSpc>
            </a:pPr>
            <a:r>
              <a:rPr lang="en-US" b="false" i="false" strike="noStrike" u="none" sz="1200">
                <a:solidFill>
                  <a:srgbClr val="898989"/>
                </a:solidFill>
                <a:latin typeface="等线"/>
                <a:ea typeface="等线"/>
                <a:cs typeface="等线"/>
                <a:sym typeface="等线"/>
              </a:rPr>
              <a:t>页脚</a:t>
            </a:r>
          </a:p>
        </p:txBody>
      </p:sp>
      <p:sp>
        <p:nvSpPr>
          <p:cNvPr name="AutoShape 4" id="4"/>
          <p:cNvSpPr/>
          <p:nvPr>
            <p:ph idx="41" type="body" sz="quarter"/>
          </p:nvPr>
        </p:nvSpPr>
        <p:spPr>
          <a:xfrm rot="0" flipH="false" flipV="false">
            <a:off x="8610600" y="6356350"/>
            <a:ext cx="2743200" cy="36512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anchor="ctr" wrap="square" lIns="91440" rIns="91440" tIns="45720" bIns="45720">
            <a:noAutofit/>
          </a:bodyPr>
          <a:lstStyle>
            <a:lvl1pPr algn="r">
              <a:lnSpc>
                <a:spcPct val="100000"/>
              </a:lnSpc>
              <a:defRPr sz="1200" b="false" i="false" u="none" strike="noStrike" spc="0">
                <a:solidFill>
                  <a:srgbClr val="898989">
                    <a:alpha val="100000"/>
                  </a:srgbClr>
                </a:solidFill>
                <a:latin typeface="等线"/>
              </a:defRPr>
            </a:lvl1pPr>
          </a:lstStyle>
          <a:p>
            <a:pPr algn="r"/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idx="42" type="body" sz="quarter" hasCustomPrompt="true"/>
          </p:nvPr>
        </p:nvSpPr>
        <p:spPr>
          <a:xfrm rot="0" flipH="false" flipV="false">
            <a:off x="839788" y="457200"/>
            <a:ext cx="3932237" cy="1600200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anchor="b" wrap="square" lIns="91440" rIns="91440" tIns="45720" bIns="45720">
            <a:normAutofit lnSpcReduction="0"/>
          </a:bodyPr>
          <a:lstStyle>
            <a:lvl1pPr algn="l">
              <a:lnSpc>
                <a:spcPct val="91666"/>
              </a:lnSpc>
              <a:defRPr sz="3200" b="false" i="false" u="none" strike="noStrike" spc="0">
                <a:solidFill>
                  <a:srgbClr val="000000">
                    <a:alpha val="100000"/>
                  </a:srgbClr>
                </a:solidFill>
                <a:latin typeface="Noto Sans SC"/>
              </a:defRPr>
            </a:lvl1pPr>
          </a:lstStyle>
          <a:p>
            <a:pPr algn="l" marL="0" indent="0">
              <a:lnSpc>
                <a:spcPct val="91666"/>
              </a:lnSpc>
            </a:pPr>
            <a:r>
              <a:rPr lang="en-US" b="false" i="false" strike="noStrike" u="none" sz="3200">
                <a:solidFill>
                  <a:srgbClr val="000000"/>
                </a:solidFill>
                <a:latin typeface="等线 Light"/>
                <a:ea typeface="等线 Light"/>
                <a:cs typeface="等线 Light"/>
                <a:sym typeface="等线 Light"/>
              </a:rPr>
              <a:t>单击此处编辑母版标题样式</a:t>
            </a:r>
          </a:p>
        </p:txBody>
      </p:sp>
      <p:sp>
        <p:nvSpPr>
          <p:cNvPr name="AutoShape 3" id="3"/>
          <p:cNvSpPr/>
          <p:nvPr>
            <p:ph idx="43" type="body" sz="quarter" hasCustomPrompt="true"/>
          </p:nvPr>
        </p:nvSpPr>
        <p:spPr>
          <a:xfrm rot="0" flipH="false" flipV="false">
            <a:off x="5183188" y="987425"/>
            <a:ext cx="6172200" cy="487362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anchor="t" wrap="square" lIns="91440" rIns="91440" tIns="45720" bIns="45720">
            <a:normAutofit lnSpcReduction="0"/>
          </a:bodyPr>
          <a:lstStyle>
            <a:lvl1pPr algn="l">
              <a:lnSpc>
                <a:spcPct val="91666"/>
              </a:lnSpc>
              <a:defRPr sz="3200" b="false" i="false" u="none" strike="noStrike" spc="0">
                <a:solidFill>
                  <a:srgbClr val="000000">
                    <a:alpha val="100000"/>
                  </a:srgbClr>
                </a:solidFill>
                <a:latin typeface="Noto Sans SC"/>
              </a:defRPr>
            </a:lvl1pPr>
            <a:lvl2pPr marL="812800" indent="-355600"/>
            <a:lvl3pPr marL="1219200" indent="-304800"/>
            <a:lvl4pPr marL="1625600" indent="-254000"/>
            <a:lvl5pPr marL="2082800" indent="-254000"/>
            <a:lvl6pPr marL="2540000" indent="-254000"/>
            <a:lvl7pPr marL="2997200" indent="-254000"/>
            <a:lvl8pPr marL="3454400" indent="-254000"/>
            <a:lvl9pPr marL="3911600" indent="-254000"/>
          </a:lstStyle>
          <a:p>
            <a:pPr algn="l" indent="-406400" marL="406400">
              <a:lnSpc>
                <a:spcPct val="91666"/>
              </a:lnSpc>
              <a:spcBef>
                <a:spcPts val="1000"/>
              </a:spcBef>
              <a:buClr>
                <a:srgbClr val="000000"/>
              </a:buClr>
              <a:buChar char="•"/>
            </a:pPr>
            <a:r>
              <a:rPr lang="en-US" b="false" i="false" strike="noStrike" u="none" sz="3200">
                <a:solidFill>
                  <a:srgbClr val="000000"/>
                </a:solidFill>
                <a:latin typeface="等线"/>
                <a:ea typeface="等线"/>
                <a:cs typeface="等线"/>
                <a:sym typeface="等线"/>
              </a:rPr>
              <a:t>单击此处编辑母版文本样式</a:t>
            </a:r>
          </a:p>
          <a:p>
            <a:pPr algn="l" lvl="1" indent="-355600" marL="812800">
              <a:lnSpc>
                <a:spcPct val="91666"/>
              </a:lnSpc>
              <a:spcBef>
                <a:spcPts val="500"/>
              </a:spcBef>
              <a:buClr>
                <a:srgbClr val="000000"/>
              </a:buClr>
              <a:buChar char="○"/>
            </a:pPr>
            <a:r>
              <a:rPr lang="en-US" b="false" i="false" strike="noStrike" u="none" sz="2800">
                <a:solidFill>
                  <a:srgbClr val="000000"/>
                </a:solidFill>
                <a:latin typeface="等线"/>
                <a:ea typeface="等线"/>
                <a:cs typeface="等线"/>
                <a:sym typeface="等线"/>
              </a:rPr>
              <a:t>二级</a:t>
            </a:r>
          </a:p>
          <a:p>
            <a:pPr algn="l" lvl="2" indent="-304800" marL="1219200">
              <a:lnSpc>
                <a:spcPct val="91666"/>
              </a:lnSpc>
              <a:spcBef>
                <a:spcPts val="500"/>
              </a:spcBef>
              <a:buClr>
                <a:srgbClr val="000000"/>
              </a:buClr>
              <a:buFont typeface="Wingdings"/>
              <a:buChar char="n"/>
            </a:pPr>
            <a:r>
              <a:rPr lang="en-US" b="false" i="false" strike="noStrike" u="none" sz="2400">
                <a:solidFill>
                  <a:srgbClr val="000000"/>
                </a:solidFill>
                <a:latin typeface="等线"/>
                <a:ea typeface="等线"/>
                <a:cs typeface="等线"/>
                <a:sym typeface="等线"/>
              </a:rPr>
              <a:t>三级</a:t>
            </a:r>
          </a:p>
          <a:p>
            <a:pPr algn="l" lvl="3" indent="-254000" marL="1625600">
              <a:lnSpc>
                <a:spcPct val="91666"/>
              </a:lnSpc>
              <a:spcBef>
                <a:spcPts val="500"/>
              </a:spcBef>
              <a:buClr>
                <a:srgbClr val="000000"/>
              </a:buClr>
              <a:buChar char="•"/>
            </a:pPr>
            <a:r>
              <a:rPr lang="en-US" b="false" i="false" strike="noStrike" u="none" sz="2000">
                <a:solidFill>
                  <a:srgbClr val="000000"/>
                </a:solidFill>
                <a:latin typeface="等线"/>
                <a:ea typeface="等线"/>
                <a:cs typeface="等线"/>
                <a:sym typeface="等线"/>
              </a:rPr>
              <a:t>四级</a:t>
            </a:r>
          </a:p>
          <a:p>
            <a:pPr algn="l" lvl="4" indent="-254000" marL="2082800">
              <a:lnSpc>
                <a:spcPct val="91666"/>
              </a:lnSpc>
              <a:spcBef>
                <a:spcPts val="500"/>
              </a:spcBef>
              <a:buClr>
                <a:srgbClr val="000000"/>
              </a:buClr>
              <a:buChar char="○"/>
            </a:pPr>
            <a:r>
              <a:rPr lang="en-US" b="false" i="false" strike="noStrike" u="none" sz="2000">
                <a:solidFill>
                  <a:srgbClr val="000000"/>
                </a:solidFill>
                <a:latin typeface="等线"/>
                <a:ea typeface="等线"/>
                <a:cs typeface="等线"/>
                <a:sym typeface="等线"/>
              </a:rPr>
              <a:t>五级</a:t>
            </a:r>
          </a:p>
        </p:txBody>
      </p:sp>
      <p:sp>
        <p:nvSpPr>
          <p:cNvPr name="AutoShape 4" id="4"/>
          <p:cNvSpPr/>
          <p:nvPr>
            <p:ph idx="44" type="body" sz="quarter" hasCustomPrompt="true"/>
          </p:nvPr>
        </p:nvSpPr>
        <p:spPr>
          <a:xfrm rot="0" flipH="false" flipV="false">
            <a:off x="839788" y="2057400"/>
            <a:ext cx="3932237" cy="3811588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anchor="t" wrap="square" lIns="91440" rIns="91440" tIns="45720" bIns="45720">
            <a:noAutofit/>
          </a:bodyPr>
          <a:lstStyle>
            <a:lvl1pPr algn="l">
              <a:lnSpc>
                <a:spcPct val="91666"/>
              </a:lnSpc>
              <a:defRPr sz="1600" b="false" i="false" u="none" strike="noStrike" spc="0">
                <a:solidFill>
                  <a:srgbClr val="000000">
                    <a:alpha val="100000"/>
                  </a:srgbClr>
                </a:solidFill>
                <a:latin typeface="Noto Sans SC"/>
              </a:defRPr>
            </a:lvl1pPr>
          </a:lstStyle>
          <a:p>
            <a:pPr algn="l" marL="0" indent="0">
              <a:lnSpc>
                <a:spcPct val="91666"/>
              </a:lnSpc>
              <a:spcBef>
                <a:spcPts val="1000"/>
              </a:spcBef>
            </a:pPr>
            <a:r>
              <a:rPr lang="en-US" b="false" i="false" strike="noStrike" u="none" sz="1600">
                <a:solidFill>
                  <a:srgbClr val="000000"/>
                </a:solidFill>
                <a:latin typeface="等线"/>
                <a:ea typeface="等线"/>
                <a:cs typeface="等线"/>
                <a:sym typeface="等线"/>
              </a:rPr>
              <a:t>单击此处编辑母版文本样式</a:t>
            </a:r>
          </a:p>
        </p:txBody>
      </p:sp>
      <p:sp>
        <p:nvSpPr>
          <p:cNvPr name="AutoShape 5" id="5"/>
          <p:cNvSpPr/>
          <p:nvPr>
            <p:ph idx="45" type="body" sz="quarter"/>
          </p:nvPr>
        </p:nvSpPr>
        <p:spPr>
          <a:xfrm rot="0" flipH="false" flipV="false">
            <a:off x="838200" y="6356350"/>
            <a:ext cx="2743200" cy="36512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anchor="ctr" wrap="square" lIns="91440" rIns="91440" tIns="45720" bIns="45720">
            <a:noAutofit/>
          </a:bodyPr>
          <a:lstStyle>
            <a:lvl1pPr algn="l">
              <a:lnSpc>
                <a:spcPct val="100000"/>
              </a:lnSpc>
              <a:defRPr sz="1200" b="false" i="false" u="none" strike="noStrike" spc="0">
                <a:solidFill>
                  <a:srgbClr val="898989">
                    <a:alpha val="100000"/>
                  </a:srgbClr>
                </a:solidFill>
                <a:latin typeface="等线"/>
              </a:defRPr>
            </a:lvl1pPr>
          </a:lstStyle>
          <a:p>
            <a:pPr algn="l"/>
            <a:endParaRPr/>
          </a:p>
        </p:txBody>
      </p:sp>
      <p:sp>
        <p:nvSpPr>
          <p:cNvPr name="AutoShape 6" id="6"/>
          <p:cNvSpPr/>
          <p:nvPr>
            <p:ph idx="46" type="body" sz="quarter" hasCustomPrompt="true"/>
          </p:nvPr>
        </p:nvSpPr>
        <p:spPr>
          <a:xfrm rot="0" flipH="false" flipV="false">
            <a:off x="4038600" y="6356350"/>
            <a:ext cx="4114800" cy="36512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anchor="ctr" vert="horz" wrap="square" lIns="91440" rIns="91440" tIns="45720" bIns="45720">
            <a:noAutofit/>
          </a:bodyPr>
          <a:lstStyle>
            <a:lvl1pPr algn="ctr">
              <a:lnSpc>
                <a:spcPct val="100000"/>
              </a:lnSpc>
              <a:defRPr sz="1200" b="false" i="false" u="none" strike="noStrike" spc="0">
                <a:solidFill>
                  <a:srgbClr val="1F2329">
                    <a:alpha val="100000"/>
                  </a:srgbClr>
                </a:solidFill>
                <a:latin typeface="Noto Sans SC"/>
              </a:defRPr>
            </a:lvl1pPr>
          </a:lstStyle>
          <a:p>
            <a:pPr algn="ctr" marL="0" indent="0">
              <a:lnSpc>
                <a:spcPct val="100000"/>
              </a:lnSpc>
            </a:pPr>
            <a:r>
              <a:rPr lang="en-US" b="false" i="false" strike="noStrike" u="none" sz="1200">
                <a:solidFill>
                  <a:srgbClr val="898989"/>
                </a:solidFill>
                <a:latin typeface="等线"/>
                <a:ea typeface="等线"/>
                <a:cs typeface="等线"/>
                <a:sym typeface="等线"/>
              </a:rPr>
              <a:t>页脚</a:t>
            </a:r>
          </a:p>
        </p:txBody>
      </p:sp>
      <p:sp>
        <p:nvSpPr>
          <p:cNvPr name="AutoShape 7" id="7"/>
          <p:cNvSpPr/>
          <p:nvPr>
            <p:ph idx="47" type="body" sz="quarter"/>
          </p:nvPr>
        </p:nvSpPr>
        <p:spPr>
          <a:xfrm rot="0" flipH="false" flipV="false">
            <a:off x="8610600" y="6356350"/>
            <a:ext cx="2743200" cy="36512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anchor="ctr" wrap="square" lIns="91440" rIns="91440" tIns="45720" bIns="45720">
            <a:noAutofit/>
          </a:bodyPr>
          <a:lstStyle>
            <a:lvl1pPr algn="r">
              <a:lnSpc>
                <a:spcPct val="100000"/>
              </a:lnSpc>
              <a:defRPr sz="1200" b="false" i="false" u="none" strike="noStrike" spc="0">
                <a:solidFill>
                  <a:srgbClr val="898989">
                    <a:alpha val="100000"/>
                  </a:srgbClr>
                </a:solidFill>
                <a:latin typeface="等线"/>
              </a:defRPr>
            </a:lvl1pPr>
          </a:lstStyle>
          <a:p>
            <a:pPr algn="r"/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idx="48" type="body" sz="quarter" hasCustomPrompt="true"/>
          </p:nvPr>
        </p:nvSpPr>
        <p:spPr>
          <a:xfrm rot="0" flipH="false" flipV="false">
            <a:off x="839788" y="457200"/>
            <a:ext cx="3932237" cy="1600200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anchor="b" wrap="square" lIns="91440" rIns="91440" tIns="45720" bIns="45720">
            <a:normAutofit lnSpcReduction="0"/>
          </a:bodyPr>
          <a:lstStyle>
            <a:lvl1pPr algn="l">
              <a:lnSpc>
                <a:spcPct val="91666"/>
              </a:lnSpc>
              <a:defRPr sz="3200" b="false" i="false" u="none" strike="noStrike" spc="0">
                <a:solidFill>
                  <a:srgbClr val="000000">
                    <a:alpha val="100000"/>
                  </a:srgbClr>
                </a:solidFill>
                <a:latin typeface="Noto Sans SC"/>
              </a:defRPr>
            </a:lvl1pPr>
          </a:lstStyle>
          <a:p>
            <a:pPr algn="l" marL="0" indent="0">
              <a:lnSpc>
                <a:spcPct val="91666"/>
              </a:lnSpc>
            </a:pPr>
            <a:r>
              <a:rPr lang="en-US" b="false" i="false" strike="noStrike" u="none" sz="3200">
                <a:solidFill>
                  <a:srgbClr val="000000"/>
                </a:solidFill>
                <a:latin typeface="等线 Light"/>
                <a:ea typeface="等线 Light"/>
                <a:cs typeface="等线 Light"/>
                <a:sym typeface="等线 Light"/>
              </a:rPr>
              <a:t>单击此处编辑母版标题样式</a:t>
            </a:r>
          </a:p>
        </p:txBody>
      </p:sp>
      <p:sp>
        <p:nvSpPr>
          <p:cNvPr name="AutoShape 3" id="3"/>
          <p:cNvSpPr/>
          <p:nvPr>
            <p:ph idx="49" type="pic" sz="quarter"/>
          </p:nvPr>
        </p:nvSpPr>
        <p:spPr>
          <a:xfrm rot="0" flipH="false" flipV="false">
            <a:off x="5183188" y="987425"/>
            <a:ext cx="6172200" cy="487362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anchor="ctr" lIns="63500" rIns="63500" tIns="63500" bIns="63500"/>
          <a:lstStyle>
            <a:lvl1pPr algn="ctr">
              <a:defRPr sz="1600" b="false" i="false" u="none" strike="noStrike" spc="0">
                <a:solidFill>
                  <a:srgbClr val="1F2329">
                    <a:alpha val="100000"/>
                  </a:srgbClr>
                </a:solidFill>
                <a:latin typeface="Noto Sans SC"/>
              </a:defRPr>
            </a:lvl1pPr>
          </a:lstStyle>
          <a:p>
            <a:pPr algn="ctr"/>
            <a:endParaRPr/>
          </a:p>
        </p:txBody>
      </p:sp>
      <p:sp>
        <p:nvSpPr>
          <p:cNvPr name="AutoShape 4" id="4"/>
          <p:cNvSpPr/>
          <p:nvPr>
            <p:ph idx="50" type="body" sz="quarter" hasCustomPrompt="true"/>
          </p:nvPr>
        </p:nvSpPr>
        <p:spPr>
          <a:xfrm rot="0" flipH="false" flipV="false">
            <a:off x="839788" y="2057400"/>
            <a:ext cx="3932237" cy="3811588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anchor="t" wrap="square" lIns="91440" rIns="91440" tIns="45720" bIns="45720">
            <a:noAutofit/>
          </a:bodyPr>
          <a:lstStyle>
            <a:lvl1pPr algn="l">
              <a:lnSpc>
                <a:spcPct val="91666"/>
              </a:lnSpc>
              <a:defRPr sz="1600" b="false" i="false" u="none" strike="noStrike" spc="0">
                <a:solidFill>
                  <a:srgbClr val="000000">
                    <a:alpha val="100000"/>
                  </a:srgbClr>
                </a:solidFill>
                <a:latin typeface="Noto Sans SC"/>
              </a:defRPr>
            </a:lvl1pPr>
          </a:lstStyle>
          <a:p>
            <a:pPr algn="l" marL="0" indent="0">
              <a:lnSpc>
                <a:spcPct val="91666"/>
              </a:lnSpc>
              <a:spcBef>
                <a:spcPts val="1000"/>
              </a:spcBef>
            </a:pPr>
            <a:r>
              <a:rPr lang="en-US" b="false" i="false" strike="noStrike" u="none" sz="1600">
                <a:solidFill>
                  <a:srgbClr val="000000"/>
                </a:solidFill>
                <a:latin typeface="等线"/>
                <a:ea typeface="等线"/>
                <a:cs typeface="等线"/>
                <a:sym typeface="等线"/>
              </a:rPr>
              <a:t>单击此处编辑母版文本样式</a:t>
            </a:r>
          </a:p>
        </p:txBody>
      </p:sp>
      <p:sp>
        <p:nvSpPr>
          <p:cNvPr name="AutoShape 5" id="5"/>
          <p:cNvSpPr/>
          <p:nvPr>
            <p:ph idx="51" type="body" sz="quarter"/>
          </p:nvPr>
        </p:nvSpPr>
        <p:spPr>
          <a:xfrm rot="0" flipH="false" flipV="false">
            <a:off x="838200" y="6356350"/>
            <a:ext cx="2743200" cy="36512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anchor="ctr" wrap="square" lIns="91440" rIns="91440" tIns="45720" bIns="45720">
            <a:noAutofit/>
          </a:bodyPr>
          <a:lstStyle>
            <a:lvl1pPr algn="l">
              <a:lnSpc>
                <a:spcPct val="100000"/>
              </a:lnSpc>
              <a:defRPr sz="1200" b="false" i="false" u="none" strike="noStrike" spc="0">
                <a:solidFill>
                  <a:srgbClr val="898989">
                    <a:alpha val="100000"/>
                  </a:srgbClr>
                </a:solidFill>
                <a:latin typeface="等线"/>
              </a:defRPr>
            </a:lvl1pPr>
          </a:lstStyle>
          <a:p>
            <a:pPr algn="l"/>
            <a:endParaRPr/>
          </a:p>
        </p:txBody>
      </p:sp>
      <p:sp>
        <p:nvSpPr>
          <p:cNvPr name="AutoShape 6" id="6"/>
          <p:cNvSpPr/>
          <p:nvPr>
            <p:ph idx="52" type="body" sz="quarter" hasCustomPrompt="true"/>
          </p:nvPr>
        </p:nvSpPr>
        <p:spPr>
          <a:xfrm rot="0" flipH="false" flipV="false">
            <a:off x="4038600" y="6356350"/>
            <a:ext cx="4114800" cy="36512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anchor="ctr" vert="horz" wrap="square" lIns="91440" rIns="91440" tIns="45720" bIns="45720">
            <a:noAutofit/>
          </a:bodyPr>
          <a:lstStyle>
            <a:lvl1pPr algn="ctr">
              <a:lnSpc>
                <a:spcPct val="100000"/>
              </a:lnSpc>
              <a:defRPr sz="1200" b="false" i="false" u="none" strike="noStrike" spc="0">
                <a:solidFill>
                  <a:srgbClr val="1F2329">
                    <a:alpha val="100000"/>
                  </a:srgbClr>
                </a:solidFill>
                <a:latin typeface="Noto Sans SC"/>
              </a:defRPr>
            </a:lvl1pPr>
          </a:lstStyle>
          <a:p>
            <a:pPr algn="ctr" marL="0" indent="0">
              <a:lnSpc>
                <a:spcPct val="100000"/>
              </a:lnSpc>
            </a:pPr>
            <a:r>
              <a:rPr lang="en-US" b="false" i="false" strike="noStrike" u="none" sz="1200">
                <a:solidFill>
                  <a:srgbClr val="898989"/>
                </a:solidFill>
                <a:latin typeface="等线"/>
                <a:ea typeface="等线"/>
                <a:cs typeface="等线"/>
                <a:sym typeface="等线"/>
              </a:rPr>
              <a:t>页脚</a:t>
            </a:r>
          </a:p>
        </p:txBody>
      </p:sp>
      <p:sp>
        <p:nvSpPr>
          <p:cNvPr name="AutoShape 7" id="7"/>
          <p:cNvSpPr/>
          <p:nvPr>
            <p:ph idx="53" type="body" sz="quarter"/>
          </p:nvPr>
        </p:nvSpPr>
        <p:spPr>
          <a:xfrm rot="0" flipH="false" flipV="false">
            <a:off x="8610600" y="6356350"/>
            <a:ext cx="2743200" cy="36512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anchor="ctr" wrap="square" lIns="91440" rIns="91440" tIns="45720" bIns="45720">
            <a:noAutofit/>
          </a:bodyPr>
          <a:lstStyle>
            <a:lvl1pPr algn="r">
              <a:lnSpc>
                <a:spcPct val="100000"/>
              </a:lnSpc>
              <a:defRPr sz="1200" b="false" i="false" u="none" strike="noStrike" spc="0">
                <a:solidFill>
                  <a:srgbClr val="898989">
                    <a:alpha val="100000"/>
                  </a:srgbClr>
                </a:solidFill>
                <a:latin typeface="等线"/>
              </a:defRPr>
            </a:lvl1pPr>
          </a:lstStyle>
          <a:p>
            <a:pPr algn="r"/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idx="54" type="body" sz="quarter" hasCustomPrompt="true"/>
          </p:nvPr>
        </p:nvSpPr>
        <p:spPr>
          <a:xfrm rot="0" flipH="false" flipV="false">
            <a:off x="838200" y="365125"/>
            <a:ext cx="10515600" cy="1325563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anchor="ctr" wrap="square" lIns="91440" rIns="91440" tIns="45720" bIns="45720">
            <a:normAutofit lnSpcReduction="0"/>
          </a:bodyPr>
          <a:lstStyle>
            <a:lvl1pPr algn="l">
              <a:lnSpc>
                <a:spcPct val="91666"/>
              </a:lnSpc>
              <a:defRPr sz="4400" b="false" i="false" u="none" strike="noStrike" spc="0">
                <a:solidFill>
                  <a:srgbClr val="000000">
                    <a:alpha val="100000"/>
                  </a:srgbClr>
                </a:solidFill>
                <a:latin typeface="Noto Sans SC"/>
              </a:defRPr>
            </a:lvl1pPr>
          </a:lstStyle>
          <a:p>
            <a:pPr algn="l" marL="0" indent="0">
              <a:lnSpc>
                <a:spcPct val="91666"/>
              </a:lnSpc>
            </a:pPr>
            <a:r>
              <a:rPr lang="en-US" b="false" i="false" strike="noStrike" u="none" sz="4400">
                <a:solidFill>
                  <a:srgbClr val="000000"/>
                </a:solidFill>
                <a:latin typeface="等线 Light"/>
                <a:ea typeface="等线 Light"/>
                <a:cs typeface="等线 Light"/>
                <a:sym typeface="等线 Light"/>
              </a:rPr>
              <a:t>单击此处编辑母版标题样式</a:t>
            </a:r>
          </a:p>
        </p:txBody>
      </p:sp>
      <p:sp>
        <p:nvSpPr>
          <p:cNvPr name="AutoShape 3" id="3"/>
          <p:cNvSpPr/>
          <p:nvPr>
            <p:ph idx="55" type="body" sz="quarter" hasCustomPrompt="true"/>
          </p:nvPr>
        </p:nvSpPr>
        <p:spPr>
          <a:xfrm rot="0" flipH="false" flipV="false">
            <a:off x="838200" y="1825625"/>
            <a:ext cx="10515600" cy="4351338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anchor="t" vert="eaVert" wrap="square" lIns="91440" rIns="91440" tIns="45720" bIns="45720">
            <a:normAutofit lnSpcReduction="0"/>
          </a:bodyPr>
          <a:lstStyle>
            <a:lvl1pPr algn="l">
              <a:lnSpc>
                <a:spcPct val="91666"/>
              </a:lnSpc>
              <a:defRPr sz="2800" b="false" i="false" u="none" strike="noStrike" spc="0">
                <a:solidFill>
                  <a:srgbClr val="000000">
                    <a:alpha val="100000"/>
                  </a:srgbClr>
                </a:solidFill>
                <a:latin typeface="Noto Sans SC"/>
              </a:defRPr>
            </a:lvl1pPr>
            <a:lvl2pPr marL="762000" indent="-304800"/>
            <a:lvl3pPr marL="1168400" indent="-2540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pPr algn="l" indent="-355600" marL="355600">
              <a:lnSpc>
                <a:spcPct val="91666"/>
              </a:lnSpc>
              <a:spcBef>
                <a:spcPts val="1000"/>
              </a:spcBef>
              <a:buClr>
                <a:srgbClr val="000000"/>
              </a:buClr>
              <a:buChar char="•"/>
            </a:pPr>
            <a:r>
              <a:rPr lang="en-US" b="false" i="false" strike="noStrike" u="none" sz="2800">
                <a:solidFill>
                  <a:srgbClr val="000000"/>
                </a:solidFill>
                <a:latin typeface="等线"/>
                <a:ea typeface="等线"/>
                <a:cs typeface="等线"/>
                <a:sym typeface="等线"/>
              </a:rPr>
              <a:t>单击此处编辑母版文本样式</a:t>
            </a:r>
          </a:p>
          <a:p>
            <a:pPr algn="l" lvl="1" indent="-304800" marL="762000">
              <a:lnSpc>
                <a:spcPct val="91666"/>
              </a:lnSpc>
              <a:spcBef>
                <a:spcPts val="500"/>
              </a:spcBef>
              <a:buClr>
                <a:srgbClr val="000000"/>
              </a:buClr>
              <a:buChar char="○"/>
            </a:pPr>
            <a:r>
              <a:rPr lang="en-US" b="false" i="false" strike="noStrike" u="none" sz="2400">
                <a:solidFill>
                  <a:srgbClr val="000000"/>
                </a:solidFill>
                <a:latin typeface="等线"/>
                <a:ea typeface="等线"/>
                <a:cs typeface="等线"/>
                <a:sym typeface="等线"/>
              </a:rPr>
              <a:t>二级</a:t>
            </a:r>
          </a:p>
          <a:p>
            <a:pPr algn="l" lvl="2" indent="-254000" marL="1168400">
              <a:lnSpc>
                <a:spcPct val="91666"/>
              </a:lnSpc>
              <a:spcBef>
                <a:spcPts val="500"/>
              </a:spcBef>
              <a:buClr>
                <a:srgbClr val="000000"/>
              </a:buClr>
              <a:buFont typeface="Wingdings"/>
              <a:buChar char="n"/>
            </a:pPr>
            <a:r>
              <a:rPr lang="en-US" b="false" i="false" strike="noStrike" u="none" sz="2000">
                <a:solidFill>
                  <a:srgbClr val="000000"/>
                </a:solidFill>
                <a:latin typeface="等线"/>
                <a:ea typeface="等线"/>
                <a:cs typeface="等线"/>
                <a:sym typeface="等线"/>
              </a:rPr>
              <a:t>三级</a:t>
            </a:r>
          </a:p>
          <a:p>
            <a:pPr algn="l" lvl="3" indent="-228600" marL="1600200">
              <a:lnSpc>
                <a:spcPct val="91666"/>
              </a:lnSpc>
              <a:spcBef>
                <a:spcPts val="500"/>
              </a:spcBef>
              <a:buClr>
                <a:srgbClr val="000000"/>
              </a:buClr>
              <a:buChar char="•"/>
            </a:pPr>
            <a:r>
              <a:rPr lang="en-US" b="false" i="false" strike="noStrike" u="none" sz="1800">
                <a:solidFill>
                  <a:srgbClr val="000000"/>
                </a:solidFill>
                <a:latin typeface="等线"/>
                <a:ea typeface="等线"/>
                <a:cs typeface="等线"/>
                <a:sym typeface="等线"/>
              </a:rPr>
              <a:t>四级</a:t>
            </a:r>
          </a:p>
          <a:p>
            <a:pPr algn="l" lvl="4" indent="-228600" marL="2057400">
              <a:lnSpc>
                <a:spcPct val="91666"/>
              </a:lnSpc>
              <a:spcBef>
                <a:spcPts val="500"/>
              </a:spcBef>
              <a:buClr>
                <a:srgbClr val="000000"/>
              </a:buClr>
              <a:buChar char="○"/>
            </a:pPr>
            <a:r>
              <a:rPr lang="en-US" b="false" i="false" strike="noStrike" u="none" sz="1800">
                <a:solidFill>
                  <a:srgbClr val="000000"/>
                </a:solidFill>
                <a:latin typeface="等线"/>
                <a:ea typeface="等线"/>
                <a:cs typeface="等线"/>
                <a:sym typeface="等线"/>
              </a:rPr>
              <a:t>五级</a:t>
            </a:r>
          </a:p>
        </p:txBody>
      </p:sp>
      <p:sp>
        <p:nvSpPr>
          <p:cNvPr name="AutoShape 4" id="4"/>
          <p:cNvSpPr/>
          <p:nvPr>
            <p:ph idx="56" type="body" sz="quarter"/>
          </p:nvPr>
        </p:nvSpPr>
        <p:spPr>
          <a:xfrm rot="0" flipH="false" flipV="false">
            <a:off x="838200" y="6356350"/>
            <a:ext cx="2743200" cy="36512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anchor="ctr" wrap="square" lIns="91440" rIns="91440" tIns="45720" bIns="45720">
            <a:noAutofit/>
          </a:bodyPr>
          <a:lstStyle>
            <a:lvl1pPr algn="l">
              <a:lnSpc>
                <a:spcPct val="100000"/>
              </a:lnSpc>
              <a:defRPr sz="1200" b="false" i="false" u="none" strike="noStrike" spc="0">
                <a:solidFill>
                  <a:srgbClr val="898989">
                    <a:alpha val="100000"/>
                  </a:srgbClr>
                </a:solidFill>
                <a:latin typeface="等线"/>
              </a:defRPr>
            </a:lvl1pPr>
          </a:lstStyle>
          <a:p>
            <a:pPr algn="l"/>
            <a:endParaRPr/>
          </a:p>
        </p:txBody>
      </p:sp>
      <p:sp>
        <p:nvSpPr>
          <p:cNvPr name="AutoShape 5" id="5"/>
          <p:cNvSpPr/>
          <p:nvPr>
            <p:ph idx="57" type="body" sz="quarter" hasCustomPrompt="true"/>
          </p:nvPr>
        </p:nvSpPr>
        <p:spPr>
          <a:xfrm rot="0" flipH="false" flipV="false">
            <a:off x="4038600" y="6356350"/>
            <a:ext cx="4114800" cy="36512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anchor="ctr" vert="horz" wrap="square" lIns="91440" rIns="91440" tIns="45720" bIns="45720">
            <a:noAutofit/>
          </a:bodyPr>
          <a:lstStyle>
            <a:lvl1pPr algn="ctr">
              <a:lnSpc>
                <a:spcPct val="100000"/>
              </a:lnSpc>
              <a:defRPr sz="1200" b="false" i="false" u="none" strike="noStrike" spc="0">
                <a:solidFill>
                  <a:srgbClr val="1F2329">
                    <a:alpha val="100000"/>
                  </a:srgbClr>
                </a:solidFill>
                <a:latin typeface="Noto Sans SC"/>
              </a:defRPr>
            </a:lvl1pPr>
          </a:lstStyle>
          <a:p>
            <a:pPr algn="ctr" marL="0" indent="0">
              <a:lnSpc>
                <a:spcPct val="100000"/>
              </a:lnSpc>
            </a:pPr>
            <a:r>
              <a:rPr lang="en-US" b="false" i="false" strike="noStrike" u="none" sz="1200">
                <a:solidFill>
                  <a:srgbClr val="898989"/>
                </a:solidFill>
                <a:latin typeface="等线"/>
                <a:ea typeface="等线"/>
                <a:cs typeface="等线"/>
                <a:sym typeface="等线"/>
              </a:rPr>
              <a:t>页脚</a:t>
            </a:r>
          </a:p>
        </p:txBody>
      </p:sp>
      <p:sp>
        <p:nvSpPr>
          <p:cNvPr name="AutoShape 6" id="6"/>
          <p:cNvSpPr/>
          <p:nvPr>
            <p:ph idx="58" type="body" sz="quarter"/>
          </p:nvPr>
        </p:nvSpPr>
        <p:spPr>
          <a:xfrm rot="0" flipH="false" flipV="false">
            <a:off x="8610600" y="6356350"/>
            <a:ext cx="2743200" cy="36512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anchor="ctr" wrap="square" lIns="91440" rIns="91440" tIns="45720" bIns="45720">
            <a:noAutofit/>
          </a:bodyPr>
          <a:lstStyle>
            <a:lvl1pPr algn="r">
              <a:lnSpc>
                <a:spcPct val="100000"/>
              </a:lnSpc>
              <a:defRPr sz="1200" b="false" i="false" u="none" strike="noStrike" spc="0">
                <a:solidFill>
                  <a:srgbClr val="898989">
                    <a:alpha val="100000"/>
                  </a:srgbClr>
                </a:solidFill>
                <a:latin typeface="等线"/>
              </a:defRPr>
            </a:lvl1pPr>
          </a:lstStyle>
          <a:p>
            <a:pPr algn="r"/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>
            <p:ph idx="59" type="body" sz="quarter" hasCustomPrompt="true"/>
          </p:nvPr>
        </p:nvSpPr>
        <p:spPr>
          <a:xfrm rot="0" flipH="false" flipV="false">
            <a:off x="8724900" y="365125"/>
            <a:ext cx="2628900" cy="5811838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anchor="ctr" vert="eaVert" wrap="square" lIns="91440" rIns="91440" tIns="45720" bIns="45720">
            <a:normAutofit lnSpcReduction="0"/>
          </a:bodyPr>
          <a:lstStyle>
            <a:lvl1pPr algn="l">
              <a:lnSpc>
                <a:spcPct val="91666"/>
              </a:lnSpc>
              <a:defRPr sz="4400" b="false" i="false" u="none" strike="noStrike" spc="0">
                <a:solidFill>
                  <a:srgbClr val="000000">
                    <a:alpha val="100000"/>
                  </a:srgbClr>
                </a:solidFill>
                <a:latin typeface="Noto Sans SC"/>
              </a:defRPr>
            </a:lvl1pPr>
          </a:lstStyle>
          <a:p>
            <a:pPr algn="l" marL="0" indent="0">
              <a:lnSpc>
                <a:spcPct val="91666"/>
              </a:lnSpc>
            </a:pPr>
            <a:r>
              <a:rPr lang="en-US" b="false" i="false" strike="noStrike" u="none" sz="4400">
                <a:solidFill>
                  <a:srgbClr val="000000"/>
                </a:solidFill>
                <a:latin typeface="等线 Light"/>
                <a:ea typeface="等线 Light"/>
                <a:cs typeface="等线 Light"/>
                <a:sym typeface="等线 Light"/>
              </a:rPr>
              <a:t>单击此处编辑母版标题样式</a:t>
            </a:r>
          </a:p>
        </p:txBody>
      </p:sp>
      <p:sp>
        <p:nvSpPr>
          <p:cNvPr name="AutoShape 3" id="3"/>
          <p:cNvSpPr/>
          <p:nvPr>
            <p:ph idx="60" type="body" sz="quarter" hasCustomPrompt="true"/>
          </p:nvPr>
        </p:nvSpPr>
        <p:spPr>
          <a:xfrm rot="0" flipH="false" flipV="false">
            <a:off x="838200" y="365125"/>
            <a:ext cx="7734300" cy="5811838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anchor="t" vert="eaVert" wrap="square" lIns="91440" rIns="91440" tIns="45720" bIns="45720">
            <a:normAutofit lnSpcReduction="0"/>
          </a:bodyPr>
          <a:lstStyle>
            <a:lvl1pPr algn="l">
              <a:lnSpc>
                <a:spcPct val="91666"/>
              </a:lnSpc>
              <a:defRPr sz="2800" b="false" i="false" u="none" strike="noStrike" spc="0">
                <a:solidFill>
                  <a:srgbClr val="000000">
                    <a:alpha val="100000"/>
                  </a:srgbClr>
                </a:solidFill>
                <a:latin typeface="Noto Sans SC"/>
              </a:defRPr>
            </a:lvl1pPr>
            <a:lvl2pPr marL="762000" indent="-304800"/>
            <a:lvl3pPr marL="1168400" indent="-2540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pPr algn="l" indent="-355600" marL="355600">
              <a:lnSpc>
                <a:spcPct val="91666"/>
              </a:lnSpc>
              <a:spcBef>
                <a:spcPts val="1000"/>
              </a:spcBef>
              <a:buClr>
                <a:srgbClr val="000000"/>
              </a:buClr>
              <a:buChar char="•"/>
            </a:pPr>
            <a:r>
              <a:rPr lang="en-US" b="false" i="false" strike="noStrike" u="none" sz="2800">
                <a:solidFill>
                  <a:srgbClr val="000000"/>
                </a:solidFill>
                <a:latin typeface="等线"/>
                <a:ea typeface="等线"/>
                <a:cs typeface="等线"/>
                <a:sym typeface="等线"/>
              </a:rPr>
              <a:t>单击此处编辑母版文本样式</a:t>
            </a:r>
          </a:p>
          <a:p>
            <a:pPr algn="l" lvl="1" indent="-304800" marL="762000">
              <a:lnSpc>
                <a:spcPct val="91666"/>
              </a:lnSpc>
              <a:spcBef>
                <a:spcPts val="500"/>
              </a:spcBef>
              <a:buClr>
                <a:srgbClr val="000000"/>
              </a:buClr>
              <a:buChar char="○"/>
            </a:pPr>
            <a:r>
              <a:rPr lang="en-US" b="false" i="false" strike="noStrike" u="none" sz="2400">
                <a:solidFill>
                  <a:srgbClr val="000000"/>
                </a:solidFill>
                <a:latin typeface="等线"/>
                <a:ea typeface="等线"/>
                <a:cs typeface="等线"/>
                <a:sym typeface="等线"/>
              </a:rPr>
              <a:t>二级</a:t>
            </a:r>
          </a:p>
          <a:p>
            <a:pPr algn="l" lvl="2" indent="-254000" marL="1168400">
              <a:lnSpc>
                <a:spcPct val="91666"/>
              </a:lnSpc>
              <a:spcBef>
                <a:spcPts val="500"/>
              </a:spcBef>
              <a:buClr>
                <a:srgbClr val="000000"/>
              </a:buClr>
              <a:buFont typeface="Wingdings"/>
              <a:buChar char="n"/>
            </a:pPr>
            <a:r>
              <a:rPr lang="en-US" b="false" i="false" strike="noStrike" u="none" sz="2000">
                <a:solidFill>
                  <a:srgbClr val="000000"/>
                </a:solidFill>
                <a:latin typeface="等线"/>
                <a:ea typeface="等线"/>
                <a:cs typeface="等线"/>
                <a:sym typeface="等线"/>
              </a:rPr>
              <a:t>三级</a:t>
            </a:r>
          </a:p>
          <a:p>
            <a:pPr algn="l" lvl="3" indent="-228600" marL="1600200">
              <a:lnSpc>
                <a:spcPct val="91666"/>
              </a:lnSpc>
              <a:spcBef>
                <a:spcPts val="500"/>
              </a:spcBef>
              <a:buClr>
                <a:srgbClr val="000000"/>
              </a:buClr>
              <a:buChar char="•"/>
            </a:pPr>
            <a:r>
              <a:rPr lang="en-US" b="false" i="false" strike="noStrike" u="none" sz="1800">
                <a:solidFill>
                  <a:srgbClr val="000000"/>
                </a:solidFill>
                <a:latin typeface="等线"/>
                <a:ea typeface="等线"/>
                <a:cs typeface="等线"/>
                <a:sym typeface="等线"/>
              </a:rPr>
              <a:t>四级</a:t>
            </a:r>
          </a:p>
          <a:p>
            <a:pPr algn="l" lvl="4" indent="-228600" marL="2057400">
              <a:lnSpc>
                <a:spcPct val="91666"/>
              </a:lnSpc>
              <a:spcBef>
                <a:spcPts val="500"/>
              </a:spcBef>
              <a:buClr>
                <a:srgbClr val="000000"/>
              </a:buClr>
              <a:buChar char="○"/>
            </a:pPr>
            <a:r>
              <a:rPr lang="en-US" b="false" i="false" strike="noStrike" u="none" sz="1800">
                <a:solidFill>
                  <a:srgbClr val="000000"/>
                </a:solidFill>
                <a:latin typeface="等线"/>
                <a:ea typeface="等线"/>
                <a:cs typeface="等线"/>
                <a:sym typeface="等线"/>
              </a:rPr>
              <a:t>五级</a:t>
            </a:r>
          </a:p>
        </p:txBody>
      </p:sp>
      <p:sp>
        <p:nvSpPr>
          <p:cNvPr name="AutoShape 4" id="4"/>
          <p:cNvSpPr/>
          <p:nvPr>
            <p:ph idx="61" type="body" sz="quarter"/>
          </p:nvPr>
        </p:nvSpPr>
        <p:spPr>
          <a:xfrm rot="0" flipH="false" flipV="false">
            <a:off x="838200" y="6356350"/>
            <a:ext cx="2743200" cy="36512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anchor="ctr" wrap="square" lIns="91440" rIns="91440" tIns="45720" bIns="45720">
            <a:noAutofit/>
          </a:bodyPr>
          <a:lstStyle>
            <a:lvl1pPr algn="l">
              <a:lnSpc>
                <a:spcPct val="100000"/>
              </a:lnSpc>
              <a:defRPr sz="1200" b="false" i="false" u="none" strike="noStrike" spc="0">
                <a:solidFill>
                  <a:srgbClr val="898989">
                    <a:alpha val="100000"/>
                  </a:srgbClr>
                </a:solidFill>
                <a:latin typeface="等线"/>
              </a:defRPr>
            </a:lvl1pPr>
          </a:lstStyle>
          <a:p>
            <a:pPr algn="l"/>
            <a:endParaRPr/>
          </a:p>
        </p:txBody>
      </p:sp>
      <p:sp>
        <p:nvSpPr>
          <p:cNvPr name="AutoShape 5" id="5"/>
          <p:cNvSpPr/>
          <p:nvPr>
            <p:ph idx="62" type="body" sz="quarter" hasCustomPrompt="true"/>
          </p:nvPr>
        </p:nvSpPr>
        <p:spPr>
          <a:xfrm rot="0" flipH="false" flipV="false">
            <a:off x="4038600" y="6356350"/>
            <a:ext cx="4114800" cy="36512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anchor="ctr" vert="horz" wrap="square" lIns="91440" rIns="91440" tIns="45720" bIns="45720">
            <a:noAutofit/>
          </a:bodyPr>
          <a:lstStyle>
            <a:lvl1pPr algn="ctr">
              <a:lnSpc>
                <a:spcPct val="100000"/>
              </a:lnSpc>
              <a:defRPr sz="1200" b="false" i="false" u="none" strike="noStrike" spc="0">
                <a:solidFill>
                  <a:srgbClr val="1F2329">
                    <a:alpha val="100000"/>
                  </a:srgbClr>
                </a:solidFill>
                <a:latin typeface="Noto Sans SC"/>
              </a:defRPr>
            </a:lvl1pPr>
          </a:lstStyle>
          <a:p>
            <a:pPr algn="ctr" marL="0" indent="0">
              <a:lnSpc>
                <a:spcPct val="100000"/>
              </a:lnSpc>
            </a:pPr>
            <a:r>
              <a:rPr lang="en-US" b="false" i="false" strike="noStrike" u="none" sz="1200">
                <a:solidFill>
                  <a:srgbClr val="898989"/>
                </a:solidFill>
                <a:latin typeface="等线"/>
                <a:ea typeface="等线"/>
                <a:cs typeface="等线"/>
                <a:sym typeface="等线"/>
              </a:rPr>
              <a:t>页脚</a:t>
            </a:r>
          </a:p>
        </p:txBody>
      </p:sp>
      <p:sp>
        <p:nvSpPr>
          <p:cNvPr name="AutoShape 6" id="6"/>
          <p:cNvSpPr/>
          <p:nvPr>
            <p:ph idx="63" type="body" sz="quarter"/>
          </p:nvPr>
        </p:nvSpPr>
        <p:spPr>
          <a:xfrm rot="0" flipH="false" flipV="false">
            <a:off x="8610600" y="6356350"/>
            <a:ext cx="2743200" cy="36512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anchor="ctr" wrap="square" lIns="91440" rIns="91440" tIns="45720" bIns="45720">
            <a:noAutofit/>
          </a:bodyPr>
          <a:lstStyle>
            <a:lvl1pPr algn="r">
              <a:lnSpc>
                <a:spcPct val="100000"/>
              </a:lnSpc>
              <a:defRPr sz="1200" b="false" i="false" u="none" strike="noStrike" spc="0">
                <a:solidFill>
                  <a:srgbClr val="898989">
                    <a:alpha val="100000"/>
                  </a:srgbClr>
                </a:solidFill>
                <a:latin typeface="等线"/>
              </a:defRPr>
            </a:lvl1pPr>
          </a:lstStyle>
          <a:p>
            <a:pPr algn="r"/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_rels/slideMaster2.xml.rels><?xml version="1.0" encoding="UTF-8" standalone="yes"?><Relationships xmlns="http://schemas.openxmlformats.org/package/2006/relationships"><Relationship Id="rId1" Target="../theme/theme3.xml" Type="http://schemas.openxmlformats.org/officeDocument/2006/relationships/theme"/><Relationship Id="rId10" Target="../slideLayouts/slideLayout20.xml" Type="http://schemas.openxmlformats.org/officeDocument/2006/relationships/slideLayout"/><Relationship Id="rId11" Target="../slideLayouts/slideLayout21.xml" Type="http://schemas.openxmlformats.org/officeDocument/2006/relationships/slideLayout"/><Relationship Id="rId12" Target="../slideLayouts/slideLayout22.xml" Type="http://schemas.openxmlformats.org/officeDocument/2006/relationships/slideLayout"/><Relationship Id="rId2" Target="../slideLayouts/slideLayout12.xml" Type="http://schemas.openxmlformats.org/officeDocument/2006/relationships/slideLayout"/><Relationship Id="rId3" Target="../slideLayouts/slideLayout13.xml" Type="http://schemas.openxmlformats.org/officeDocument/2006/relationships/slideLayout"/><Relationship Id="rId4" Target="../slideLayouts/slideLayout14.xml" Type="http://schemas.openxmlformats.org/officeDocument/2006/relationships/slideLayout"/><Relationship Id="rId5" Target="../slideLayouts/slideLayout15.xml" Type="http://schemas.openxmlformats.org/officeDocument/2006/relationships/slideLayout"/><Relationship Id="rId6" Target="../slideLayouts/slideLayout16.xml" Type="http://schemas.openxmlformats.org/officeDocument/2006/relationships/slideLayout"/><Relationship Id="rId7" Target="../slideLayouts/slideLayout17.xml" Type="http://schemas.openxmlformats.org/officeDocument/2006/relationships/slideLayout"/><Relationship Id="rId8" Target="../slideLayouts/slideLayout18.xml" Type="http://schemas.openxmlformats.org/officeDocument/2006/relationships/slideLayout"/><Relationship Id="rId9" Target="../slideLayouts/slideLayout1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b="0" i="0" sz="3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" name="Shape 2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Shape 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Shape 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Shape 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Office 主题​​">
    <p:bg>
      <p:bgPr>
        <a:solidFill>
          <a:srgbClr val="FFFFFF">
            <a:alpha val="100000"/>
          </a:srgbClr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1" id="1"/>
          <p:cNvSpPr/>
          <p:nvPr>
            <p:ph idx="1" type="body" sz="quarter" hasCustomPrompt="true"/>
          </p:nvPr>
        </p:nvSpPr>
        <p:spPr>
          <a:xfrm rot="0" flipH="false" flipV="false">
            <a:off x="838200" y="365125"/>
            <a:ext cx="10515600" cy="1325563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anchor="ctr" vert="horz" wrap="square" lIns="91440" rIns="91440" tIns="45720" bIns="45720">
            <a:normAutofit lnSpcReduction="0"/>
          </a:bodyPr>
          <a:lstStyle>
            <a:lvl1pPr algn="l">
              <a:lnSpc>
                <a:spcPct val="91666"/>
              </a:lnSpc>
              <a:defRPr sz="4400" b="true" i="false" u="none" strike="noStrike" spc="0">
                <a:solidFill>
                  <a:srgbClr val="000000">
                    <a:alpha val="100000"/>
                  </a:srgbClr>
                </a:solidFill>
                <a:latin typeface="Noto Sans SC"/>
              </a:defRPr>
            </a:lvl1pPr>
          </a:lstStyle>
          <a:p>
            <a:pPr algn="l" marL="0" indent="0">
              <a:lnSpc>
                <a:spcPct val="91666"/>
              </a:lnSpc>
            </a:pPr>
            <a:r>
              <a:rPr lang="en-US" b="true" i="false" strike="noStrike" u="none" sz="4400">
                <a:solidFill>
                  <a:srgbClr val="000000"/>
                </a:solidFill>
                <a:latin typeface="等线 Light"/>
                <a:ea typeface="等线 Light"/>
                <a:cs typeface="等线 Light"/>
                <a:sym typeface="等线 Light"/>
              </a:rPr>
              <a:t>单击此处编辑母版标题样式</a:t>
            </a:r>
          </a:p>
        </p:txBody>
      </p:sp>
      <p:sp>
        <p:nvSpPr>
          <p:cNvPr name="AutoShape 2" id="2"/>
          <p:cNvSpPr/>
          <p:nvPr>
            <p:ph idx="2" type="body" sz="quarter" hasCustomPrompt="true"/>
          </p:nvPr>
        </p:nvSpPr>
        <p:spPr>
          <a:xfrm rot="0" flipH="false" flipV="false">
            <a:off x="838200" y="1825625"/>
            <a:ext cx="10515600" cy="4351338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anchor="t" vert="horz" wrap="square" lIns="91440" rIns="91440" tIns="45720" bIns="45720">
            <a:normAutofit lnSpcReduction="0"/>
          </a:bodyPr>
          <a:lstStyle>
            <a:lvl1pPr algn="l">
              <a:lnSpc>
                <a:spcPct val="91666"/>
              </a:lnSpc>
              <a:defRPr sz="2800" b="false" i="false" u="none" strike="noStrike" spc="0">
                <a:solidFill>
                  <a:srgbClr val="000000">
                    <a:alpha val="100000"/>
                  </a:srgbClr>
                </a:solidFill>
                <a:latin typeface="Noto Sans SC"/>
              </a:defRPr>
            </a:lvl1pPr>
            <a:lvl2pPr marL="762000" indent="-304800"/>
            <a:lvl3pPr marL="1168400" indent="-254000"/>
            <a:lvl4pPr marL="1600200" indent="-228600"/>
            <a:lvl5pPr marL="2057400" indent="-228600"/>
            <a:lvl6pPr marL="2514600" indent="-228600"/>
            <a:lvl7pPr marL="2971800" indent="-228600"/>
            <a:lvl8pPr marL="3429000" indent="-228600"/>
            <a:lvl9pPr marL="3886200" indent="-228600"/>
          </a:lstStyle>
          <a:p>
            <a:pPr algn="l" indent="-355600" marL="355600">
              <a:lnSpc>
                <a:spcPct val="91666"/>
              </a:lnSpc>
              <a:spcBef>
                <a:spcPts val="1000"/>
              </a:spcBef>
              <a:buClr>
                <a:srgbClr val="000000"/>
              </a:buClr>
              <a:buChar char="•"/>
            </a:pPr>
            <a:r>
              <a:rPr lang="en-US" b="false" i="false" strike="noStrike" u="none" sz="2800">
                <a:solidFill>
                  <a:srgbClr val="000000"/>
                </a:solidFill>
                <a:latin typeface="等线"/>
                <a:ea typeface="等线"/>
                <a:cs typeface="等线"/>
                <a:sym typeface="等线"/>
              </a:rPr>
              <a:t>单击此处编辑母版文本样式</a:t>
            </a:r>
          </a:p>
          <a:p>
            <a:pPr algn="l" lvl="1" indent="-304800" marL="762000">
              <a:lnSpc>
                <a:spcPct val="91666"/>
              </a:lnSpc>
              <a:spcBef>
                <a:spcPts val="500"/>
              </a:spcBef>
              <a:buClr>
                <a:srgbClr val="000000"/>
              </a:buClr>
              <a:buChar char="○"/>
            </a:pPr>
            <a:r>
              <a:rPr lang="en-US" b="false" i="false" strike="noStrike" u="none" sz="2400">
                <a:solidFill>
                  <a:srgbClr val="000000"/>
                </a:solidFill>
                <a:latin typeface="等线"/>
                <a:ea typeface="等线"/>
                <a:cs typeface="等线"/>
                <a:sym typeface="等线"/>
              </a:rPr>
              <a:t>二级</a:t>
            </a:r>
          </a:p>
          <a:p>
            <a:pPr algn="l" lvl="2" indent="-254000" marL="1168400">
              <a:lnSpc>
                <a:spcPct val="91666"/>
              </a:lnSpc>
              <a:spcBef>
                <a:spcPts val="500"/>
              </a:spcBef>
              <a:buClr>
                <a:srgbClr val="000000"/>
              </a:buClr>
              <a:buFont typeface="Wingdings"/>
              <a:buChar char="n"/>
            </a:pPr>
            <a:r>
              <a:rPr lang="en-US" b="false" i="false" strike="noStrike" u="none" sz="2000">
                <a:solidFill>
                  <a:srgbClr val="000000"/>
                </a:solidFill>
                <a:latin typeface="等线"/>
                <a:ea typeface="等线"/>
                <a:cs typeface="等线"/>
                <a:sym typeface="等线"/>
              </a:rPr>
              <a:t>三级</a:t>
            </a:r>
          </a:p>
          <a:p>
            <a:pPr algn="l" lvl="3" indent="-228600" marL="1600200">
              <a:lnSpc>
                <a:spcPct val="91666"/>
              </a:lnSpc>
              <a:spcBef>
                <a:spcPts val="500"/>
              </a:spcBef>
              <a:buClr>
                <a:srgbClr val="000000"/>
              </a:buClr>
              <a:buChar char="•"/>
            </a:pPr>
            <a:r>
              <a:rPr lang="en-US" b="false" i="false" strike="noStrike" u="none" sz="1800">
                <a:solidFill>
                  <a:srgbClr val="000000"/>
                </a:solidFill>
                <a:latin typeface="等线"/>
                <a:ea typeface="等线"/>
                <a:cs typeface="等线"/>
                <a:sym typeface="等线"/>
              </a:rPr>
              <a:t>四级</a:t>
            </a:r>
          </a:p>
          <a:p>
            <a:pPr algn="l" lvl="4" indent="-228600" marL="2057400">
              <a:lnSpc>
                <a:spcPct val="91666"/>
              </a:lnSpc>
              <a:spcBef>
                <a:spcPts val="500"/>
              </a:spcBef>
              <a:buClr>
                <a:srgbClr val="000000"/>
              </a:buClr>
              <a:buChar char="○"/>
            </a:pPr>
            <a:r>
              <a:rPr lang="en-US" b="false" i="false" strike="noStrike" u="none" sz="1800">
                <a:solidFill>
                  <a:srgbClr val="000000"/>
                </a:solidFill>
                <a:latin typeface="等线"/>
                <a:ea typeface="等线"/>
                <a:cs typeface="等线"/>
                <a:sym typeface="等线"/>
              </a:rPr>
              <a:t>五级</a:t>
            </a:r>
          </a:p>
        </p:txBody>
      </p:sp>
      <p:sp>
        <p:nvSpPr>
          <p:cNvPr name="AutoShape 3" id="3"/>
          <p:cNvSpPr/>
          <p:nvPr>
            <p:ph idx="3" type="body" sz="quarter"/>
          </p:nvPr>
        </p:nvSpPr>
        <p:spPr>
          <a:xfrm rot="0" flipH="false" flipV="false">
            <a:off x="838200" y="6356350"/>
            <a:ext cx="2743200" cy="36512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anchor="ctr" vert="horz" wrap="square" lIns="91440" rIns="91440" tIns="45720" bIns="45720">
            <a:noAutofit/>
          </a:bodyPr>
          <a:lstStyle>
            <a:lvl1pPr algn="l">
              <a:lnSpc>
                <a:spcPct val="100000"/>
              </a:lnSpc>
              <a:defRPr sz="1200" b="false" i="false" u="none" strike="noStrike" spc="0">
                <a:solidFill>
                  <a:srgbClr val="898989">
                    <a:alpha val="100000"/>
                  </a:srgbClr>
                </a:solidFill>
                <a:latin typeface="等线"/>
              </a:defRPr>
            </a:lvl1pPr>
          </a:lstStyle>
          <a:p>
            <a:pPr algn="l"/>
            <a:endParaRPr/>
          </a:p>
        </p:txBody>
      </p:sp>
      <p:sp>
        <p:nvSpPr>
          <p:cNvPr name="AutoShape 4" id="4"/>
          <p:cNvSpPr/>
          <p:nvPr>
            <p:ph idx="4" type="body" sz="quarter" hasCustomPrompt="true"/>
          </p:nvPr>
        </p:nvSpPr>
        <p:spPr>
          <a:xfrm rot="0" flipH="false" flipV="false">
            <a:off x="4038600" y="6356350"/>
            <a:ext cx="4114800" cy="36512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anchor="ctr" vert="horz" wrap="square" lIns="91440" rIns="91440" tIns="45720" bIns="45720">
            <a:noAutofit/>
          </a:bodyPr>
          <a:lstStyle>
            <a:lvl1pPr algn="ctr">
              <a:lnSpc>
                <a:spcPct val="100000"/>
              </a:lnSpc>
              <a:defRPr sz="1200" b="false" i="false" u="none" strike="noStrike" spc="0">
                <a:solidFill>
                  <a:srgbClr val="1F2329">
                    <a:alpha val="100000"/>
                  </a:srgbClr>
                </a:solidFill>
                <a:latin typeface="Noto Sans SC"/>
              </a:defRPr>
            </a:lvl1pPr>
          </a:lstStyle>
          <a:p>
            <a:pPr algn="ctr" marL="0" indent="0">
              <a:lnSpc>
                <a:spcPct val="100000"/>
              </a:lnSpc>
            </a:pPr>
            <a:r>
              <a:rPr lang="en-US" b="false" i="false" strike="noStrike" u="none" sz="1200">
                <a:solidFill>
                  <a:srgbClr val="898989"/>
                </a:solidFill>
                <a:latin typeface="等线"/>
                <a:ea typeface="等线"/>
                <a:cs typeface="等线"/>
                <a:sym typeface="等线"/>
              </a:rPr>
              <a:t>页脚</a:t>
            </a:r>
          </a:p>
        </p:txBody>
      </p:sp>
      <p:sp>
        <p:nvSpPr>
          <p:cNvPr name="AutoShape 6" id="6"/>
          <p:cNvSpPr/>
          <p:nvPr>
            <p:ph idx="5" type="body" sz="quarter"/>
          </p:nvPr>
        </p:nvSpPr>
        <p:spPr>
          <a:xfrm rot="0" flipH="false" flipV="false">
            <a:off x="8610600" y="6356350"/>
            <a:ext cx="2743200" cy="36512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anchor="ctr" vert="horz" wrap="square" lIns="91440" rIns="91440" tIns="45720" bIns="45720">
            <a:noAutofit/>
          </a:bodyPr>
          <a:lstStyle>
            <a:lvl1pPr algn="r">
              <a:lnSpc>
                <a:spcPct val="100000"/>
              </a:lnSpc>
              <a:defRPr sz="1200" b="false" i="false" u="none" strike="noStrike" spc="0">
                <a:solidFill>
                  <a:srgbClr val="898989">
                    <a:alpha val="100000"/>
                  </a:srgbClr>
                </a:solidFill>
                <a:latin typeface="等线"/>
              </a:defRPr>
            </a:lvl1pPr>
          </a:lstStyle>
          <a:p>
            <a:pPr algn="r"/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57483699" r:id="rId2"/>
    <p:sldLayoutId id="2157483700" r:id="rId3"/>
    <p:sldLayoutId id="2157483701" r:id="rId4"/>
    <p:sldLayoutId id="2157483702" r:id="rId5"/>
    <p:sldLayoutId id="2157483703" r:id="rId6"/>
    <p:sldLayoutId id="2157483704" r:id="rId7"/>
    <p:sldLayoutId id="2157483705" r:id="rId8"/>
    <p:sldLayoutId id="2157483706" r:id="rId9"/>
    <p:sldLayoutId id="2157483707" r:id="rId10"/>
    <p:sldLayoutId id="2157483708" r:id="rId11"/>
    <p:sldLayoutId id="215748370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13.xml" Type="http://schemas.openxmlformats.org/officeDocument/2006/relationships/slideLayout"/><Relationship Id="rId2" Target="../media/image1.jpeg" Type="http://schemas.openxmlformats.org/officeDocument/2006/relationships/image"/><Relationship Id="rId3" Target="../notesSlides/notesSlide1.xml" Type="http://schemas.openxmlformats.org/officeDocument/2006/relationships/notesSlide"/></Relationships>
</file>

<file path=ppt/slides/_rels/slide2.xml.rels><?xml version="1.0" encoding="UTF-8" standalone="yes"?><Relationships xmlns="http://schemas.openxmlformats.org/package/2006/relationships"><Relationship Id="rId1" Target="../slideLayouts/slideLayout13.xml" Type="http://schemas.openxmlformats.org/officeDocument/2006/relationships/slideLayout"/><Relationship Id="rId2" Target="../media/image2.png" Type="http://schemas.openxmlformats.org/officeDocument/2006/relationships/image"/><Relationship Id="rId3" Target="../notesSlides/notesSlide2.xml" Type="http://schemas.openxmlformats.org/officeDocument/2006/relationships/notesSlide"/></Relationships>
</file>

<file path=ppt/slides/_rels/slide3.xml.rels><?xml version="1.0" encoding="UTF-8" standalone="yes"?><Relationships xmlns="http://schemas.openxmlformats.org/package/2006/relationships"><Relationship Id="rId1" Target="../slideLayouts/slideLayout13.xml" Type="http://schemas.openxmlformats.org/officeDocument/2006/relationships/slideLayout"/><Relationship Id="rId2" Target="../media/image3.png" Type="http://schemas.openxmlformats.org/officeDocument/2006/relationships/image"/><Relationship Id="rId3" Target="../notesSlides/notesSlide3.xml" Type="http://schemas.openxmlformats.org/officeDocument/2006/relationships/notesSlide"/></Relationships>
</file>

<file path=ppt/slides/_rels/slide4.xml.rels><?xml version="1.0" encoding="UTF-8" standalone="yes"?><Relationships xmlns="http://schemas.openxmlformats.org/package/2006/relationships"><Relationship Id="rId1" Target="../slideLayouts/slideLayout13.xml" Type="http://schemas.openxmlformats.org/officeDocument/2006/relationships/slideLayout"/><Relationship Id="rId2" Target="../media/image4.png" Type="http://schemas.openxmlformats.org/officeDocument/2006/relationships/image"/><Relationship Id="rId3" Target="../notesSlides/notesSlide4.xml" Type="http://schemas.openxmlformats.org/officeDocument/2006/relationships/notesSlide"/></Relationships>
</file>

<file path=ppt/slides/_rels/slide5.xml.rels><?xml version="1.0" encoding="UTF-8" standalone="yes"?><Relationships xmlns="http://schemas.openxmlformats.org/package/2006/relationships"><Relationship Id="rId1" Target="../slideLayouts/slideLayout13.xml" Type="http://schemas.openxmlformats.org/officeDocument/2006/relationships/slideLayout"/><Relationship Id="rId2" Target="../media/image5.png" Type="http://schemas.openxmlformats.org/officeDocument/2006/relationships/image"/><Relationship Id="rId3" Target="../notesSlides/notesSlide5.xml" Type="http://schemas.openxmlformats.org/officeDocument/2006/relationships/notesSlide"/></Relationships>
</file>

<file path=ppt/slides/_rels/slide6.xml.rels><?xml version="1.0" encoding="UTF-8" standalone="yes"?><Relationships xmlns="http://schemas.openxmlformats.org/package/2006/relationships"><Relationship Id="rId1" Target="../slideLayouts/slideLayout13.xml" Type="http://schemas.openxmlformats.org/officeDocument/2006/relationships/slideLayout"/><Relationship Id="rId2" Target="../media/image6.png" Type="http://schemas.openxmlformats.org/officeDocument/2006/relationships/image"/><Relationship Id="rId3" Target="../notesSlides/notesSlide6.xml" Type="http://schemas.openxmlformats.org/officeDocument/2006/relationships/notesSlide"/></Relationships>
</file>

<file path=ppt/slides/_rels/slide7.xml.rels><?xml version="1.0" encoding="UTF-8" standalone="yes"?><Relationships xmlns="http://schemas.openxmlformats.org/package/2006/relationships"><Relationship Id="rId1" Target="../slideLayouts/slideLayout13.xml" Type="http://schemas.openxmlformats.org/officeDocument/2006/relationships/slideLayout"/><Relationship Id="rId2" Target="../media/image7.png" Type="http://schemas.openxmlformats.org/officeDocument/2006/relationships/image"/><Relationship Id="rId3" Target="../notesSlides/notesSlide7.xml" Type="http://schemas.openxmlformats.org/officeDocument/2006/relationships/notesSlide"/></Relationships>
</file>

<file path=ppt/slides/_rels/slide8.xml.rels><?xml version="1.0" encoding="UTF-8" standalone="yes"?><Relationships xmlns="http://schemas.openxmlformats.org/package/2006/relationships"><Relationship Id="rId1" Target="../slideLayouts/slideLayout13.xml" Type="http://schemas.openxmlformats.org/officeDocument/2006/relationships/slideLayout"/><Relationship Id="rId2" Target="../media/image8.png" Type="http://schemas.openxmlformats.org/officeDocument/2006/relationships/image"/><Relationship Id="rId3" Target="../notesSlides/notesSlide8.xml" Type="http://schemas.openxmlformats.org/officeDocument/2006/relationships/notesSlide"/></Relationships>
</file>

<file path=ppt/slides/_rels/slide9.xml.rels><?xml version="1.0" encoding="UTF-8" standalone="yes"?><Relationships xmlns="http://schemas.openxmlformats.org/package/2006/relationships"><Relationship Id="rId1" Target="../slideLayouts/slideLayout13.xml" Type="http://schemas.openxmlformats.org/officeDocument/2006/relationships/slideLayout"/><Relationship Id="rId2" Target="../media/image9.png" Type="http://schemas.openxmlformats.org/officeDocument/2006/relationships/image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<Relationships xmlns="http://schemas.openxmlformats.org/package/2006/relationships"><Relationship Id="rId1" Target="../slideLayouts/slideLayout13.xml" Type="http://schemas.openxmlformats.org/officeDocument/2006/relationships/slideLayout"/><Relationship Id="rId2" Target="../media/image10.jpeg" Type="http://schemas.openxmlformats.org/officeDocument/2006/relationships/image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<Relationships xmlns="http://schemas.openxmlformats.org/package/2006/relationships"><Relationship Id="rId1" Target="../slideLayouts/slideLayout13.xml" Type="http://schemas.openxmlformats.org/officeDocument/2006/relationships/slideLayout"/><Relationship Id="rId2" Target="../media/image11.png" Type="http://schemas.openxmlformats.org/officeDocument/2006/relationships/image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<Relationships xmlns="http://schemas.openxmlformats.org/package/2006/relationships"><Relationship Id="rId1" Target="../slideLayouts/slideLayout13.xml" Type="http://schemas.openxmlformats.org/officeDocument/2006/relationships/slideLayout"/><Relationship Id="rId2" Target="../media/image12.jpeg" Type="http://schemas.openxmlformats.org/officeDocument/2006/relationships/image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<Relationships xmlns="http://schemas.openxmlformats.org/package/2006/relationships"><Relationship Id="rId1" Target="../slideLayouts/slideLayout13.xml" Type="http://schemas.openxmlformats.org/officeDocument/2006/relationships/slideLayout"/><Relationship Id="rId2" Target="../media/image13.jpeg" Type="http://schemas.openxmlformats.org/officeDocument/2006/relationships/image"/><Relationship Id="rId3" Target="../notesSlides/notesSlide13.xml" Type="http://schemas.openxmlformats.org/officeDocument/2006/relationships/notesSlid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name="Table 2" id="2"/>
          <p:cNvGraphicFramePr>
            <a:graphicFrameLocks noGrp="true"/>
          </p:cNvGraphicFramePr>
          <p:nvPr/>
        </p:nvGraphicFramePr>
        <p:xfrm>
          <a:off x="247650" y="2105025"/>
          <a:ext cx="12005310" cy="4752975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2005310"/>
              </a:tblGrid>
              <a:tr h="4752975"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ts val="2860"/>
                        </a:lnSpc>
                        <a:defRPr/>
                      </a:pPr>
                      <a:r>
                        <a:rPr lang="en-US" b="true" i="false" strike="noStrike" u="none" sz="18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1.</a:t>
                      </a:r>
                      <a:r>
                        <a:rPr lang="en-US" b="false" i="false" strike="noStrike" u="none" sz="18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超值组合价，拍2个更划算</a:t>
                      </a:r>
                      <a:endParaRPr lang="en-US" sz="1100"/>
                    </a:p>
                    <a:p>
                      <a:pPr algn="l" marL="0" indent="0">
                        <a:lnSpc>
                          <a:spcPts val="2860"/>
                        </a:lnSpc>
                      </a:pPr>
                      <a:r>
                        <a:rPr lang="en-US" b="false" i="false" strike="noStrike" u="none" sz="18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   日常一个就要21.9元，今天直播间</a:t>
                      </a:r>
                      <a:r>
                        <a:rPr lang="en-US" b="false" i="false" strike="noStrike" u="none" sz="1800">
                          <a:solidFill>
                            <a:srgbClr val="0070C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单个只要16.8元</a:t>
                      </a:r>
                      <a:r>
                        <a:rPr lang="en-US" b="false" i="false" strike="noStrike" u="none" sz="18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，拍两个</a:t>
                      </a:r>
                      <a:r>
                        <a:rPr lang="en-US" b="false" i="false" strike="noStrike" u="none" sz="1800">
                          <a:solidFill>
                            <a:srgbClr val="0070C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29.9元到手40粒＋2个苹果</a:t>
                      </a:r>
                      <a:r>
                        <a:rPr lang="en-US" b="false" i="false" strike="noStrike" u="none" sz="18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。</a:t>
                      </a:r>
                    </a:p>
                    <a:p>
                      <a:pPr algn="l" marL="0" indent="0">
                        <a:lnSpc>
                          <a:spcPts val="2860"/>
                        </a:lnSpc>
                      </a:pPr>
                      <a:r>
                        <a:rPr lang="en-US" b="false" i="false" strike="noStrike" u="none" sz="1800">
                          <a:solidFill>
                            <a:srgbClr val="0070C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   平均一粒不到8毛钱</a:t>
                      </a:r>
                      <a:r>
                        <a:rPr lang="en-US" b="false" i="false" strike="noStrike" u="none" sz="18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，德芙这个价是真难得，趁活动多买几单，</a:t>
                      </a:r>
                      <a:r>
                        <a:rPr lang="en-US" b="false" i="false" strike="noStrike" u="none" sz="1800">
                          <a:solidFill>
                            <a:srgbClr val="0070C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跨年、春节</a:t>
                      </a:r>
                      <a:r>
                        <a:rPr lang="en-US" b="false" i="false" strike="noStrike" u="none" sz="18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分享也合适！</a:t>
                      </a:r>
                    </a:p>
                    <a:p>
                      <a:pPr algn="l" marL="0" indent="0">
                        <a:lnSpc>
                          <a:spcPts val="2860"/>
                        </a:lnSpc>
                      </a:pPr>
                      <a:r>
                        <a:rPr lang="en-US" b="true" i="false" strike="noStrike" u="none" sz="18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2.</a:t>
                      </a:r>
                      <a:r>
                        <a:rPr lang="en-US" b="false" i="false" strike="noStrike" u="none" sz="18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圣诞限定包装，送礼体面又暖心</a:t>
                      </a:r>
                    </a:p>
                    <a:p>
                      <a:pPr algn="l" marL="0" indent="0">
                        <a:lnSpc>
                          <a:spcPts val="2860"/>
                        </a:lnSpc>
                      </a:pPr>
                      <a:r>
                        <a:rPr lang="en-US" b="false" i="false" strike="noStrike" u="none" sz="18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  红苹果造型精致可爱，</a:t>
                      </a:r>
                      <a:r>
                        <a:rPr lang="en-US" b="false" i="false" strike="noStrike" u="none" sz="1800">
                          <a:solidFill>
                            <a:srgbClr val="0070C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寓意平平安安</a:t>
                      </a:r>
                      <a:r>
                        <a:rPr lang="en-US" b="false" i="false" strike="noStrike" u="none" sz="18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（平安夜放枕边/吃完当存钱罐）。送</a:t>
                      </a:r>
                      <a:r>
                        <a:rPr lang="en-US" b="false" i="false" strike="noStrike" u="none" sz="1800">
                          <a:solidFill>
                            <a:srgbClr val="0070C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孩子、老师、同事、闺蜜、爱人</a:t>
                      </a:r>
                      <a:r>
                        <a:rPr lang="en-US" b="false" i="false" strike="noStrike" u="none" sz="18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都合适！</a:t>
                      </a:r>
                    </a:p>
                    <a:p>
                      <a:pPr algn="l" marL="0" indent="0">
                        <a:lnSpc>
                          <a:spcPts val="2860"/>
                        </a:lnSpc>
                      </a:pPr>
                      <a:r>
                        <a:rPr lang="en-US" b="true" i="false" strike="noStrike" u="none" sz="18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3.</a:t>
                      </a:r>
                      <a:r>
                        <a:rPr lang="en-US" b="true" i="false" strike="noStrike" u="none" sz="18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纯可可脂巧克力，不添加反式脂肪酸，优质原料放心吃</a:t>
                      </a:r>
                    </a:p>
                    <a:p>
                      <a:pPr algn="l" marL="0" indent="0">
                        <a:lnSpc>
                          <a:spcPts val="2860"/>
                        </a:lnSpc>
                      </a:pPr>
                      <a:r>
                        <a:rPr lang="en-US" b="false" i="false" strike="noStrike" u="none" sz="18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4.</a:t>
                      </a:r>
                      <a:r>
                        <a:rPr lang="en-US" b="false" i="false" strike="noStrike" u="none" sz="18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经典丝滑</a:t>
                      </a:r>
                      <a:r>
                        <a:rPr lang="en-US" b="true" i="false" strike="noStrike" u="none" sz="18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口感，入口即化，孩子爱吃不过量</a:t>
                      </a:r>
                    </a:p>
                    <a:p>
                      <a:pPr algn="l" marL="0" indent="0">
                        <a:lnSpc>
                          <a:spcPts val="2860"/>
                        </a:lnSpc>
                      </a:pPr>
                      <a:r>
                        <a:rPr lang="en-US" b="false" i="false" strike="noStrike" u="none" sz="18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   每颗都是</a:t>
                      </a:r>
                      <a:r>
                        <a:rPr lang="en-US" b="true" i="false" strike="noStrike" u="none" sz="1800">
                          <a:solidFill>
                            <a:srgbClr val="0070C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独立小包装</a:t>
                      </a:r>
                      <a:r>
                        <a:rPr lang="en-US" b="false" i="false" strike="noStrike" u="none" sz="18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，4.5g一粒，控制孩子一次摄入量。</a:t>
                      </a:r>
                    </a:p>
                    <a:p>
                      <a:pPr algn="l" marL="0" indent="0">
                        <a:lnSpc>
                          <a:spcPts val="2860"/>
                        </a:lnSpc>
                      </a:pPr>
                      <a:r>
                        <a:rPr lang="en-US" b="false" i="false" strike="noStrike" u="none" sz="18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   丝滑牛奶和黑巧克力</a:t>
                      </a:r>
                      <a:r>
                        <a:rPr lang="en-US" b="true" i="false" strike="noStrike" u="none" sz="1800">
                          <a:solidFill>
                            <a:srgbClr val="4472C4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两种口味</a:t>
                      </a:r>
                      <a:r>
                        <a:rPr lang="en-US" b="false" i="false" strike="noStrike" u="none" sz="18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可选，口感浓郁不腻。</a:t>
                      </a:r>
                    </a:p>
                    <a:p>
                      <a:pPr algn="l" marL="0" indent="0">
                        <a:lnSpc>
                          <a:spcPts val="2860"/>
                        </a:lnSpc>
                      </a:pPr>
                      <a:r>
                        <a:rPr lang="en-US" b="true" i="false" strike="noStrike" u="none" sz="18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5.</a:t>
                      </a:r>
                      <a:r>
                        <a:rPr lang="en-US" b="false" i="false" strike="noStrike" u="none" sz="18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德芙大品牌，品质有保障。</a:t>
                      </a:r>
                    </a:p>
                    <a:p>
                      <a:pPr algn="l" marL="0" indent="0">
                        <a:lnSpc>
                          <a:spcPts val="2860"/>
                        </a:lnSpc>
                      </a:pPr>
                      <a:r>
                        <a:rPr lang="en-US" b="false" i="false" strike="noStrike" u="none" sz="18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   家喻户晓的巧克力品牌，</a:t>
                      </a:r>
                      <a:r>
                        <a:rPr lang="en-US" b="true" i="false" strike="noStrike" u="none" sz="1800">
                          <a:solidFill>
                            <a:srgbClr val="4472C4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全国畅销33年</a:t>
                      </a:r>
                      <a:r>
                        <a:rPr lang="en-US" b="false" i="false" strike="noStrike" u="none" sz="18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，主打优雅高端、醇香浓厚，</a:t>
                      </a:r>
                      <a:r>
                        <a:rPr lang="en-US" b="false" i="false" strike="noStrike" u="none" sz="1800">
                          <a:solidFill>
                            <a:srgbClr val="0070C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送礼至合适</a:t>
                      </a:r>
                      <a:r>
                        <a:rPr lang="en-US" b="false" i="false" strike="noStrike" u="none" sz="18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不过。</a:t>
                      </a:r>
                    </a:p>
                  </a:txBody>
                  <a:tcPr anchor="t" marL="46990" marR="46990" marT="46990" marB="46990">
                    <a:lnL cmpd="sng" algn="ctr" cap="flat" w="31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1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1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1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3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name="Table 3" id="3"/>
          <p:cNvGraphicFramePr>
            <a:graphicFrameLocks noGrp="true"/>
          </p:cNvGraphicFramePr>
          <p:nvPr/>
        </p:nvGraphicFramePr>
        <p:xfrm>
          <a:off x="2044700" y="0"/>
          <a:ext cx="7439660" cy="2075815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4125595"/>
                <a:gridCol w="3314065"/>
              </a:tblGrid>
              <a:tr h="499110">
                <a:tc gridSpan="2"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8333"/>
                        </a:lnSpc>
                        <a:defRPr/>
                      </a:pPr>
                      <a:r>
                        <a:rPr lang="en-US" b="true" i="false" strike="noStrike" u="none" sz="24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【德芙星光圣诞果】</a:t>
                      </a:r>
                      <a:endParaRPr lang="en-US" sz="1100"/>
                    </a:p>
                  </a:txBody>
                  <a:tcPr anchor="ctr" marL="91440" marR="91440" marT="4572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endParaRPr/>
                    </a:p>
                  </a:txBody>
                  <a:tcPr anchor="ctr" marL="91440" marR="91440" marT="4572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>
                        <a:alpha val="100000"/>
                      </a:srgbClr>
                    </a:solidFill>
                  </a:tcPr>
                </a:tc>
              </a:tr>
              <a:tr h="567690"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8333"/>
                        </a:lnSpc>
                        <a:defRPr/>
                      </a:pPr>
                      <a:r>
                        <a:rPr lang="en-US" b="true" i="false" strike="noStrike" u="none" sz="24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日常单价：单个21.9元</a:t>
                      </a:r>
                      <a:endParaRPr lang="en-US" sz="1100"/>
                    </a:p>
                  </a:txBody>
                  <a:tcPr anchor="ctr" marL="91440" marR="91440" marT="4572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8333"/>
                        </a:lnSpc>
                        <a:defRPr/>
                      </a:pPr>
                      <a:r>
                        <a:rPr lang="en-US" b="false" i="false" strike="noStrike" u="none" sz="2800">
                          <a:solidFill>
                            <a:srgbClr val="000000"/>
                          </a:solidFill>
                          <a:latin typeface="等线"/>
                          <a:ea typeface="等线"/>
                          <a:cs typeface="等线"/>
                          <a:sym typeface="等线"/>
                        </a:rPr>
                        <a:t> </a:t>
                      </a:r>
                      <a:endParaRPr lang="en-US" sz="1100"/>
                    </a:p>
                  </a:txBody>
                  <a:tcPr anchor="ctr" marL="91440" marR="91440" marT="4572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09015"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8333"/>
                        </a:lnSpc>
                        <a:defRPr/>
                      </a:pPr>
                      <a:r>
                        <a:rPr lang="en-US" b="true" i="false" strike="noStrike" u="none" sz="28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 直播单价：单个16.8元、</a:t>
                      </a:r>
                      <a:endParaRPr lang="en-US" sz="1100"/>
                    </a:p>
                    <a:p>
                      <a:pPr algn="ctr" marL="0" indent="0">
                        <a:lnSpc>
                          <a:spcPct val="108333"/>
                        </a:lnSpc>
                      </a:pPr>
                      <a:r>
                        <a:rPr lang="en-US" b="true" i="false" strike="noStrike" u="none" sz="28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              两个29.9元</a:t>
                      </a:r>
                    </a:p>
                  </a:txBody>
                  <a:tcPr anchor="ctr" marL="12700" marR="12700" marT="1270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8333"/>
                        </a:lnSpc>
                        <a:defRPr/>
                      </a:pPr>
                      <a:r>
                        <a:rPr lang="en-US" b="false" i="false" strike="noStrike" u="none" sz="1600">
                          <a:solidFill>
                            <a:srgbClr val="000000"/>
                          </a:solidFill>
                          <a:latin typeface="等线"/>
                          <a:ea typeface="等线"/>
                          <a:cs typeface="等线"/>
                          <a:sym typeface="等线"/>
                        </a:rPr>
                        <a:t> </a:t>
                      </a:r>
                      <a:endParaRPr lang="en-US" sz="1100"/>
                    </a:p>
                  </a:txBody>
                  <a:tcPr anchor="ctr" marL="12700" marR="12700" marT="1270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name="AutoShape 4" id="4"/>
          <p:cNvSpPr txBox="true"/>
          <p:nvPr/>
        </p:nvSpPr>
        <p:spPr>
          <a:xfrm rot="0" flipH="false" flipV="false">
            <a:off x="120015" y="216535"/>
            <a:ext cx="1924685" cy="1858645"/>
          </a:xfrm>
          <a:prstGeom prst="rect">
            <a:avLst/>
          </a:prstGeom>
          <a:noFill/>
          <a:ln w="12700">
            <a:solidFill>
              <a:srgbClr val="000000">
                <a:alpha val="100000"/>
              </a:srgbClr>
            </a:solidFill>
            <a:prstDash val="solid"/>
          </a:ln>
        </p:spPr>
        <p:txBody>
          <a:bodyPr anchor="ctr" rtlCol="false" wrap="none" lIns="91440" rIns="91440" tIns="45720" bIns="45720">
            <a:noAutofit/>
          </a:bodyPr>
          <a:lstStyle/>
          <a:p>
            <a:pPr algn="ctr" marL="0" indent="0">
              <a:lnSpc>
                <a:spcPct val="100000"/>
              </a:lnSpc>
              <a:defRPr/>
            </a:pPr>
            <a:r>
              <a:rPr lang="en-US" b="false" i="false" strike="noStrike" u="none" sz="1800">
                <a:solidFill>
                  <a:srgbClr val="000000"/>
                </a:solidFill>
                <a:latin typeface="等线"/>
                <a:ea typeface="等线"/>
                <a:cs typeface="等线"/>
                <a:sym typeface="等线"/>
              </a:rPr>
              <a:t> </a:t>
            </a:r>
            <a:endParaRPr lang="en-US" sz="1100"/>
          </a:p>
        </p:txBody>
      </p:sp>
      <p:graphicFrame>
        <p:nvGraphicFramePr>
          <p:cNvPr name="Table 5" id="5"/>
          <p:cNvGraphicFramePr>
            <a:graphicFrameLocks noGrp="true"/>
          </p:cNvGraphicFramePr>
          <p:nvPr/>
        </p:nvGraphicFramePr>
        <p:xfrm>
          <a:off x="1998980" y="6177915"/>
          <a:ext cx="7791450" cy="53467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7791450"/>
              </a:tblGrid>
              <a:tr h="534670"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8333"/>
                        </a:lnSpc>
                        <a:defRPr/>
                      </a:pPr>
                      <a:r>
                        <a:rPr lang="en-US" b="true" i="false" strike="noStrike" u="none" sz="19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【售后】</a:t>
                      </a:r>
                      <a:r>
                        <a:rPr lang="en-US" b="false" i="false" strike="noStrike" u="none" sz="19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现货48h发货，有运费险、7天无理由退货（一次性包装未破损）</a:t>
                      </a:r>
                      <a:endParaRPr lang="en-US" sz="1100"/>
                    </a:p>
                    <a:p>
                      <a:pPr algn="l" marL="0" indent="0">
                        <a:lnSpc>
                          <a:spcPct val="108333"/>
                        </a:lnSpc>
                      </a:pPr>
                      <a:r>
                        <a:rPr lang="en-US" b="false" i="false" strike="noStrike" u="none" sz="16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                 快递：中通、申通（不发货地区:新疆等偏远地区）、1个快递包裹</a:t>
                      </a:r>
                    </a:p>
                  </a:txBody>
                  <a:tcPr anchor="t" marL="46990" marR="46990" marT="13865" marB="13865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3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name="Picture 6" id="6"/>
          <p:cNvPicPr>
            <a:picLocks noChangeAspect="true"/>
          </p:cNvPicPr>
          <p:nvPr/>
        </p:nvPicPr>
        <p:blipFill>
          <a:blip r:embed="rId2"/>
          <a:srcRect l="0" r="0" t="0" b="0"/>
          <a:stretch>
            <a:fillRect/>
          </a:stretch>
        </p:blipFill>
        <p:spPr>
          <a:xfrm rot="0" flipH="false" flipV="false">
            <a:off x="207645" y="250190"/>
            <a:ext cx="1791335" cy="1736090"/>
          </a:xfrm>
          <a:prstGeom prst="rect">
            <a:avLst/>
          </a:prstGeom>
          <a:ln w="12700">
            <a:noFill/>
            <a:prstDash val="solid"/>
          </a:ln>
        </p:spPr>
      </p:pic>
      <p:graphicFrame>
        <p:nvGraphicFramePr>
          <p:cNvPr name="Table 7" id="7"/>
          <p:cNvGraphicFramePr>
            <a:graphicFrameLocks noGrp="true"/>
          </p:cNvGraphicFramePr>
          <p:nvPr/>
        </p:nvGraphicFramePr>
        <p:xfrm>
          <a:off x="6000115" y="78105"/>
          <a:ext cx="6191885" cy="202692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6191885"/>
              </a:tblGrid>
              <a:tr h="560705"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8333"/>
                        </a:lnSpc>
                        <a:defRPr/>
                      </a:pPr>
                      <a:r>
                        <a:rPr lang="en-US" b="true" i="false" strike="noStrike" u="none" sz="2800">
                          <a:solidFill>
                            <a:srgbClr val="FFFFFF"/>
                          </a:solidFill>
                          <a:latin typeface="等线"/>
                          <a:ea typeface="等线"/>
                          <a:cs typeface="等线"/>
                          <a:sym typeface="等线"/>
                        </a:rPr>
                        <a:t> </a:t>
                      </a:r>
                      <a:endParaRPr lang="en-US" sz="1100"/>
                    </a:p>
                  </a:txBody>
                  <a:tcPr anchor="ctr" marL="91440" marR="91440" marT="4572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35000"/>
                      </a:srgbClr>
                    </a:solidFill>
                  </a:tcPr>
                </a:tc>
              </a:tr>
              <a:tr h="1466215"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8333"/>
                        </a:lnSpc>
                        <a:defRPr/>
                      </a:pPr>
                      <a:r>
                        <a:rPr lang="en-US" b="true" i="false" strike="noStrike" u="none" sz="24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到手规格：</a:t>
                      </a:r>
                      <a:endParaRPr lang="en-US" sz="1100"/>
                    </a:p>
                    <a:p>
                      <a:pPr algn="l" marL="0" indent="0">
                        <a:lnSpc>
                          <a:spcPct val="108333"/>
                        </a:lnSpc>
                      </a:pPr>
                      <a:r>
                        <a:rPr lang="en-US" b="true" i="false" strike="noStrike" u="none" sz="20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单个：4.5g*</a:t>
                      </a:r>
                      <a:r>
                        <a:rPr lang="en-US" b="true" i="false" strike="noStrike" u="none" sz="20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20粒+红色苹果（牛奶口味）</a:t>
                      </a:r>
                    </a:p>
                    <a:p>
                      <a:pPr algn="l" marL="0" indent="0">
                        <a:lnSpc>
                          <a:spcPct val="108333"/>
                        </a:lnSpc>
                      </a:pPr>
                      <a:r>
                        <a:rPr lang="en-US" b="true" i="false" strike="noStrike" u="none" sz="20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两个：4.5g*</a:t>
                      </a:r>
                      <a:r>
                        <a:rPr lang="en-US" b="true" i="false" strike="noStrike" u="none" sz="20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40粒+2个红色苹果（牛奶+黑巧，各1个）</a:t>
                      </a:r>
                    </a:p>
                    <a:p>
                      <a:pPr algn="l" marL="0" indent="0">
                        <a:lnSpc>
                          <a:spcPct val="108333"/>
                        </a:lnSpc>
                      </a:pPr>
                      <a:r>
                        <a:rPr lang="en-US" b="false" i="false" strike="noStrike" u="none" sz="2000">
                          <a:solidFill>
                            <a:srgbClr val="000000"/>
                          </a:solidFill>
                          <a:latin typeface="等线"/>
                          <a:ea typeface="等线"/>
                          <a:cs typeface="等线"/>
                          <a:sym typeface="等线"/>
                        </a:rPr>
                        <a:t> </a:t>
                      </a:r>
                    </a:p>
                  </a:txBody>
                  <a:tcPr anchor="ctr" marL="12700" marR="12700" marT="1270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35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name="Table 8" id="8"/>
          <p:cNvGraphicFramePr>
            <a:graphicFrameLocks noGrp="true"/>
          </p:cNvGraphicFramePr>
          <p:nvPr/>
        </p:nvGraphicFramePr>
        <p:xfrm>
          <a:off x="247650" y="1725295"/>
          <a:ext cx="1797050" cy="460375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797050"/>
              </a:tblGrid>
              <a:tr h="460375"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8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保质期：1年</a:t>
                      </a:r>
                      <a:endParaRPr lang="en-US" sz="1100"/>
                    </a:p>
                  </a:txBody>
                  <a:tcPr anchor="t" marL="91440" marR="91440" marT="4572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name="Table 2" id="2"/>
          <p:cNvGraphicFramePr>
            <a:graphicFrameLocks noGrp="true"/>
          </p:cNvGraphicFramePr>
          <p:nvPr/>
        </p:nvGraphicFramePr>
        <p:xfrm>
          <a:off x="1917700" y="146050"/>
          <a:ext cx="10151745" cy="164719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3186430"/>
                <a:gridCol w="6965315"/>
              </a:tblGrid>
              <a:tr h="562610">
                <a:tc gridSpan="2"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true" i="false" strike="noStrike" u="none" sz="24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【圣诞盲盒</a:t>
                      </a:r>
                      <a:r>
                        <a:rPr lang="en-US" b="true" i="false" strike="noStrike" u="none" sz="24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(积木盲盒)</a:t>
                      </a:r>
                      <a:r>
                        <a:rPr lang="en-US" b="true" i="false" strike="noStrike" u="none" sz="24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】</a:t>
                      </a:r>
                      <a:endParaRPr lang="en-US" sz="1100"/>
                    </a:p>
                  </a:txBody>
                  <a:tcPr anchor="ctr" marL="91440" marR="91440" marT="4572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endParaRPr/>
                    </a:p>
                  </a:txBody>
                  <a:tcPr anchor="ctr" marL="91440" marR="91440" marT="4572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>
                        <a:alpha val="100000"/>
                      </a:srgbClr>
                    </a:solidFill>
                  </a:tcPr>
                </a:tc>
              </a:tr>
              <a:tr h="563245"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8333"/>
                        </a:lnSpc>
                        <a:defRPr/>
                      </a:pPr>
                      <a:r>
                        <a:rPr lang="en-US" b="true" i="false" strike="noStrike" u="none" sz="22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 套组日常价：69.9元</a:t>
                      </a:r>
                      <a:endParaRPr lang="en-US" sz="1100"/>
                    </a:p>
                  </a:txBody>
                  <a:tcPr anchor="ctr" marL="91440" marR="91440" marT="4572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8333"/>
                        </a:lnSpc>
                        <a:defRPr/>
                      </a:pPr>
                      <a:r>
                        <a:rPr lang="en-US" b="true" i="false" strike="noStrike" u="none" sz="28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直播到手价：</a:t>
                      </a:r>
                      <a:r>
                        <a:rPr lang="en-US" b="true" i="false" strike="noStrike" u="none" sz="28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39.9元 到手27件</a:t>
                      </a:r>
                      <a:endParaRPr lang="en-US" sz="1100"/>
                    </a:p>
                  </a:txBody>
                  <a:tcPr anchor="ctr" marL="91440" marR="91440" marT="4572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35000"/>
                      </a:srgbClr>
                    </a:solidFill>
                  </a:tcPr>
                </a:tc>
              </a:tr>
              <a:tr h="521335"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8333"/>
                        </a:lnSpc>
                        <a:defRPr/>
                      </a:pPr>
                      <a:r>
                        <a:rPr lang="en-US" b="true" i="false" strike="noStrike" u="none" sz="24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  折扣力度：</a:t>
                      </a:r>
                      <a:r>
                        <a:rPr lang="en-US" b="true" i="false" strike="noStrike" u="none" sz="24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五七折</a:t>
                      </a:r>
                      <a:endParaRPr lang="en-US" sz="1100"/>
                    </a:p>
                  </a:txBody>
                  <a:tcPr anchor="ctr" marL="12700" marR="12700" marT="1270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8333"/>
                        </a:lnSpc>
                        <a:defRPr/>
                      </a:pPr>
                      <a:r>
                        <a:rPr lang="en-US" b="true" i="false" strike="noStrike" u="none" sz="22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到手规格：</a:t>
                      </a:r>
                      <a:r>
                        <a:rPr lang="en-US" b="true" i="false" strike="noStrike" u="none" sz="2400">
                          <a:solidFill>
                            <a:srgbClr val="FF0000"/>
                          </a:solidFill>
                          <a:latin typeface="等线"/>
                          <a:ea typeface="等线"/>
                          <a:cs typeface="等线"/>
                          <a:sym typeface="等线"/>
                        </a:rPr>
                        <a:t>德芙4.5g牛奶巧克力*8、士力架20g*4、MM豆*3、脆香米*3、真知棒*8、积木*1</a:t>
                      </a:r>
                      <a:endParaRPr lang="en-US" sz="1100"/>
                    </a:p>
                  </a:txBody>
                  <a:tcPr anchor="ctr" marL="12700" marR="12700" marT="0" marB="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35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name="Table 3" id="3"/>
          <p:cNvGraphicFramePr>
            <a:graphicFrameLocks noGrp="true"/>
          </p:cNvGraphicFramePr>
          <p:nvPr/>
        </p:nvGraphicFramePr>
        <p:xfrm>
          <a:off x="1677670" y="2134235"/>
          <a:ext cx="10323830" cy="368935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0323830"/>
              </a:tblGrid>
              <a:tr h="3689350"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ts val="3200"/>
                        </a:lnSpc>
                        <a:defRPr/>
                      </a:pPr>
                      <a:r>
                        <a:rPr lang="en-US" b="true" i="false" strike="noStrike" u="none" sz="20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1.</a:t>
                      </a:r>
                      <a:r>
                        <a:rPr lang="en-US" b="true" i="false" strike="noStrike" u="none" sz="20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39.9元＝26件零食+1个惊喜积木盲盒</a:t>
                      </a:r>
                      <a:endParaRPr lang="en-US" sz="1100"/>
                    </a:p>
                    <a:p>
                      <a:pPr algn="l" marL="0" indent="0">
                        <a:lnSpc>
                          <a:spcPts val="3200"/>
                        </a:lnSpc>
                      </a:pPr>
                      <a:r>
                        <a:rPr lang="en-US" b="false" i="false" strike="noStrike" u="none" sz="20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  日常价69.9，今天</a:t>
                      </a:r>
                      <a:r>
                        <a:rPr lang="en-US" b="false" i="false" strike="noStrike" u="none" sz="2000">
                          <a:solidFill>
                            <a:srgbClr val="4472C4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五七折限量抢</a:t>
                      </a:r>
                    </a:p>
                    <a:p>
                      <a:pPr algn="l" marL="0" indent="0">
                        <a:lnSpc>
                          <a:spcPts val="3200"/>
                        </a:lnSpc>
                      </a:pPr>
                      <a:r>
                        <a:rPr lang="en-US" b="false" i="false" strike="noStrike" u="none" sz="20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  不仅是零食大礼包，还有机会抽隐藏款积木。</a:t>
                      </a:r>
                    </a:p>
                    <a:p>
                      <a:pPr algn="l" marL="0" indent="0">
                        <a:lnSpc>
                          <a:spcPts val="3200"/>
                        </a:lnSpc>
                      </a:pPr>
                      <a:r>
                        <a:rPr lang="en-US" b="false" i="false" strike="noStrike" u="none" sz="20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  零食+玩具 这份礼物送给孩子，</a:t>
                      </a:r>
                      <a:r>
                        <a:rPr lang="en-US" b="true" i="false" strike="noStrike" u="none" sz="2000">
                          <a:solidFill>
                            <a:srgbClr val="0070C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一份钱买来双倍快乐</a:t>
                      </a:r>
                      <a:r>
                        <a:rPr lang="en-US" b="false" i="false" strike="noStrike" u="none" sz="20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。</a:t>
                      </a:r>
                    </a:p>
                    <a:p>
                      <a:pPr algn="l" marL="0" indent="0">
                        <a:lnSpc>
                          <a:spcPts val="3200"/>
                        </a:lnSpc>
                      </a:pPr>
                      <a:r>
                        <a:rPr lang="en-US" b="true" i="false" strike="noStrike" u="none" sz="20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2.</a:t>
                      </a:r>
                      <a:r>
                        <a:rPr lang="en-US" b="true" i="false" strike="noStrike" u="none" sz="20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盲盒抽积木，好吃好玩，亲子互动神器</a:t>
                      </a:r>
                    </a:p>
                    <a:p>
                      <a:pPr algn="l" marL="0" indent="0">
                        <a:lnSpc>
                          <a:spcPts val="3200"/>
                        </a:lnSpc>
                      </a:pPr>
                      <a:r>
                        <a:rPr lang="en-US" b="true" i="false" strike="noStrike" u="none" sz="20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   </a:t>
                      </a:r>
                      <a:r>
                        <a:rPr lang="en-US" b="false" i="false" strike="noStrike" u="none" sz="20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随机一个</a:t>
                      </a:r>
                      <a:r>
                        <a:rPr lang="en-US" b="true" i="false" strike="noStrike" u="none" sz="2000">
                          <a:solidFill>
                            <a:srgbClr val="4472C4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圣诞主题盲盒</a:t>
                      </a:r>
                      <a:r>
                        <a:rPr lang="en-US" b="false" i="false" strike="noStrike" u="none" sz="20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，可能是圣诞小屋、小雪人...</a:t>
                      </a:r>
                    </a:p>
                    <a:p>
                      <a:pPr algn="l" marL="0" indent="0">
                        <a:lnSpc>
                          <a:spcPts val="3200"/>
                        </a:lnSpc>
                      </a:pPr>
                      <a:r>
                        <a:rPr lang="en-US" b="false" i="false" strike="noStrike" u="none" sz="20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   和孩子</a:t>
                      </a:r>
                      <a:r>
                        <a:rPr lang="en-US" b="true" i="false" strike="noStrike" u="none" sz="2000">
                          <a:solidFill>
                            <a:srgbClr val="0070C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一起动手拼搭，享受亲子时光</a:t>
                      </a:r>
                      <a:r>
                        <a:rPr lang="en-US" b="false" i="false" strike="noStrike" u="none" sz="20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。</a:t>
                      </a:r>
                    </a:p>
                    <a:p>
                      <a:pPr algn="l" marL="0" indent="0">
                        <a:lnSpc>
                          <a:spcPts val="3200"/>
                        </a:lnSpc>
                      </a:pPr>
                      <a:r>
                        <a:rPr lang="en-US" b="true" i="false" strike="noStrike" u="none" sz="20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3.</a:t>
                      </a:r>
                      <a:r>
                        <a:rPr lang="en-US" b="true" i="false" strike="noStrike" u="none" sz="20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一次到手5大爆款：</a:t>
                      </a:r>
                      <a:r>
                        <a:rPr lang="en-US" b="false" i="false" strike="noStrike" u="none" sz="20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德芙、士力架、mm豆、脆香米、真知棒。</a:t>
                      </a:r>
                    </a:p>
                  </a:txBody>
                  <a:tcPr anchor="t" marL="46990" marR="46990" marT="46990" marB="46990">
                    <a:lnL cmpd="sng" algn="ctr" cap="flat" w="31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1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1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1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3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name="AutoShape 4" id="4"/>
          <p:cNvSpPr txBox="true"/>
          <p:nvPr/>
        </p:nvSpPr>
        <p:spPr>
          <a:xfrm rot="0" flipH="false" flipV="false">
            <a:off x="0" y="159385"/>
            <a:ext cx="1678305" cy="2479675"/>
          </a:xfrm>
          <a:prstGeom prst="rect">
            <a:avLst/>
          </a:prstGeom>
          <a:noFill/>
          <a:ln w="12700">
            <a:solidFill>
              <a:srgbClr val="000000">
                <a:alpha val="100000"/>
              </a:srgbClr>
            </a:solidFill>
            <a:prstDash val="solid"/>
          </a:ln>
        </p:spPr>
        <p:txBody>
          <a:bodyPr anchor="ctr" rtlCol="false" wrap="none" lIns="91440" rIns="91440" tIns="45720" bIns="45720">
            <a:noAutofit/>
          </a:bodyPr>
          <a:lstStyle/>
          <a:p>
            <a:pPr algn="ctr" marL="0" indent="0">
              <a:lnSpc>
                <a:spcPct val="100000"/>
              </a:lnSpc>
              <a:defRPr/>
            </a:pPr>
            <a:r>
              <a:rPr lang="en-US" b="false" i="false" strike="noStrike" u="none" sz="1800">
                <a:solidFill>
                  <a:srgbClr val="000000"/>
                </a:solidFill>
                <a:latin typeface="等线"/>
                <a:ea typeface="等线"/>
                <a:cs typeface="等线"/>
                <a:sym typeface="等线"/>
              </a:rPr>
              <a:t> </a:t>
            </a:r>
            <a:endParaRPr lang="en-US" sz="1100"/>
          </a:p>
        </p:txBody>
      </p:sp>
      <p:graphicFrame>
        <p:nvGraphicFramePr>
          <p:cNvPr name="Table 5" id="5"/>
          <p:cNvGraphicFramePr>
            <a:graphicFrameLocks noGrp="true"/>
          </p:cNvGraphicFramePr>
          <p:nvPr/>
        </p:nvGraphicFramePr>
        <p:xfrm>
          <a:off x="3279140" y="5955030"/>
          <a:ext cx="7817485" cy="909955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7817485"/>
              </a:tblGrid>
              <a:tr h="909955"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8333"/>
                        </a:lnSpc>
                        <a:defRPr/>
                      </a:pPr>
                      <a:r>
                        <a:rPr lang="en-US" b="true" i="false" strike="noStrike" u="none" sz="19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【售后】</a:t>
                      </a:r>
                      <a:r>
                        <a:rPr lang="en-US" b="false" i="false" strike="noStrike" u="none" sz="19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48小时发货；未开封支持7天无理由退换货；假一赔十；</a:t>
                      </a:r>
                      <a:endParaRPr lang="en-US" sz="1100"/>
                    </a:p>
                    <a:p>
                      <a:pPr algn="l" marL="0" indent="0">
                        <a:lnSpc>
                          <a:spcPct val="108333"/>
                        </a:lnSpc>
                      </a:pPr>
                      <a:r>
                        <a:rPr lang="en-US" b="false" i="false" strike="noStrike" u="none" sz="19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             快递：申通、极兔</a:t>
                      </a:r>
                    </a:p>
                  </a:txBody>
                  <a:tcPr anchor="t" marL="46990" marR="46990" marT="46990" marB="4699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3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name="Picture 6" id="6"/>
          <p:cNvPicPr>
            <a:picLocks noChangeAspect="true"/>
          </p:cNvPicPr>
          <p:nvPr/>
        </p:nvPicPr>
        <p:blipFill>
          <a:blip r:embed="rId2"/>
          <a:srcRect l="0" r="0" t="0" b="0"/>
          <a:stretch>
            <a:fillRect/>
          </a:stretch>
        </p:blipFill>
        <p:spPr>
          <a:xfrm rot="0" flipH="false" flipV="false">
            <a:off x="85090" y="169545"/>
            <a:ext cx="1546860" cy="2322195"/>
          </a:xfrm>
          <a:prstGeom prst="rect">
            <a:avLst/>
          </a:prstGeom>
          <a:ln w="12700">
            <a:noFill/>
            <a:prstDash val="solid"/>
          </a:ln>
        </p:spPr>
      </p:pic>
      <p:graphicFrame>
        <p:nvGraphicFramePr>
          <p:cNvPr name="Table 7" id="7"/>
          <p:cNvGraphicFramePr>
            <a:graphicFrameLocks noGrp="true"/>
          </p:cNvGraphicFramePr>
          <p:nvPr/>
        </p:nvGraphicFramePr>
        <p:xfrm>
          <a:off x="115570" y="2317750"/>
          <a:ext cx="1562735" cy="394335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562735"/>
              </a:tblGrid>
              <a:tr h="394335"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8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保质期：1年</a:t>
                      </a:r>
                      <a:endParaRPr lang="en-US" sz="1100"/>
                    </a:p>
                  </a:txBody>
                  <a:tcPr anchor="t" marL="91440" marR="91440" marT="4572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name="Table 2" id="2"/>
          <p:cNvGraphicFramePr>
            <a:graphicFrameLocks noGrp="true"/>
          </p:cNvGraphicFramePr>
          <p:nvPr/>
        </p:nvGraphicFramePr>
        <p:xfrm>
          <a:off x="1816735" y="-74295"/>
          <a:ext cx="12049760" cy="275336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3669030"/>
                <a:gridCol w="8380730"/>
              </a:tblGrid>
              <a:tr h="493395">
                <a:tc gridSpan="2"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8333"/>
                        </a:lnSpc>
                        <a:defRPr/>
                      </a:pPr>
                      <a:r>
                        <a:rPr lang="en-US" b="true" i="false" strike="noStrike" u="none" sz="24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【德芙圣诞雪人礼盒】</a:t>
                      </a:r>
                      <a:endParaRPr lang="en-US" sz="1100"/>
                    </a:p>
                  </a:txBody>
                  <a:tcPr anchor="ctr" marL="91440" marR="91440" marT="4572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endParaRPr/>
                    </a:p>
                  </a:txBody>
                  <a:tcPr anchor="ctr" marL="91440" marR="91440" marT="4572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>
                        <a:alpha val="100000"/>
                      </a:srgbClr>
                    </a:solidFill>
                  </a:tcPr>
                </a:tc>
              </a:tr>
              <a:tr h="1799590"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8333"/>
                        </a:lnSpc>
                        <a:defRPr/>
                      </a:pPr>
                      <a:r>
                        <a:rPr lang="en-US" b="true" i="false" strike="noStrike" u="none" sz="24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  日常单价：49.9元</a:t>
                      </a:r>
                      <a:endParaRPr lang="en-US" sz="1100"/>
                    </a:p>
                    <a:p>
                      <a:pPr algn="l" marL="0" indent="0">
                        <a:lnSpc>
                          <a:spcPct val="108333"/>
                        </a:lnSpc>
                      </a:pPr>
                      <a:r>
                        <a:rPr lang="en-US" b="true" i="false" strike="noStrike" u="none" sz="24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  </a:t>
                      </a:r>
                      <a:r>
                        <a:rPr lang="en-US" b="true" i="false" strike="noStrike" u="none" sz="27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直播到手价：39.9元</a:t>
                      </a:r>
                    </a:p>
                    <a:p>
                      <a:pPr algn="l" marL="0" indent="0">
                        <a:lnSpc>
                          <a:spcPct val="108333"/>
                        </a:lnSpc>
                      </a:pPr>
                      <a:r>
                        <a:rPr lang="en-US" b="false" i="false" strike="noStrike" u="none" sz="2400">
                          <a:solidFill>
                            <a:srgbClr val="000000"/>
                          </a:solidFill>
                          <a:latin typeface="等线"/>
                          <a:ea typeface="等线"/>
                          <a:cs typeface="等线"/>
                          <a:sym typeface="等线"/>
                        </a:rPr>
                        <a:t> </a:t>
                      </a:r>
                    </a:p>
                  </a:txBody>
                  <a:tcPr anchor="ctr" marL="91440" marR="91440" marT="4572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8333"/>
                        </a:lnSpc>
                        <a:defRPr/>
                      </a:pPr>
                      <a:r>
                        <a:rPr lang="en-US" b="false" i="false" strike="noStrike" u="none" sz="2800">
                          <a:solidFill>
                            <a:srgbClr val="000000"/>
                          </a:solidFill>
                          <a:latin typeface="等线"/>
                          <a:ea typeface="等线"/>
                          <a:cs typeface="等线"/>
                          <a:sym typeface="等线"/>
                        </a:rPr>
                        <a:t> </a:t>
                      </a:r>
                      <a:endParaRPr lang="en-US" sz="1100"/>
                    </a:p>
                  </a:txBody>
                  <a:tcPr anchor="ctr" marL="91440" marR="91440" marT="4572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35000"/>
                      </a:srgbClr>
                    </a:solidFill>
                  </a:tcPr>
                </a:tc>
              </a:tr>
              <a:tr h="460375"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8333"/>
                        </a:lnSpc>
                        <a:defRPr/>
                      </a:pPr>
                      <a:r>
                        <a:rPr lang="en-US" b="false" i="false" strike="noStrike" u="none" sz="2000">
                          <a:solidFill>
                            <a:srgbClr val="000000"/>
                          </a:solidFill>
                          <a:latin typeface="等线"/>
                          <a:ea typeface="等线"/>
                          <a:cs typeface="等线"/>
                          <a:sym typeface="等线"/>
                        </a:rPr>
                        <a:t> </a:t>
                      </a:r>
                      <a:endParaRPr lang="en-US" sz="1100"/>
                    </a:p>
                  </a:txBody>
                  <a:tcPr anchor="ctr" marL="12700" marR="12700" marT="1270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8333"/>
                        </a:lnSpc>
                        <a:defRPr/>
                      </a:pPr>
                      <a:r>
                        <a:rPr lang="en-US" b="false" i="false" strike="noStrike" u="none" sz="2400">
                          <a:solidFill>
                            <a:srgbClr val="000000"/>
                          </a:solidFill>
                          <a:latin typeface="等线"/>
                          <a:ea typeface="等线"/>
                          <a:cs typeface="等线"/>
                          <a:sym typeface="等线"/>
                        </a:rPr>
                        <a:t> </a:t>
                      </a:r>
                      <a:endParaRPr lang="en-US" sz="1100"/>
                    </a:p>
                  </a:txBody>
                  <a:tcPr anchor="ctr" marL="12700" marR="12700" marT="1270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35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name="AutoShape 3" id="3"/>
          <p:cNvSpPr txBox="true"/>
          <p:nvPr/>
        </p:nvSpPr>
        <p:spPr>
          <a:xfrm rot="0" flipH="false" flipV="false">
            <a:off x="120650" y="91440"/>
            <a:ext cx="1809750" cy="2021205"/>
          </a:xfrm>
          <a:prstGeom prst="rect">
            <a:avLst/>
          </a:prstGeom>
          <a:noFill/>
          <a:ln w="12700">
            <a:solidFill>
              <a:srgbClr val="000000">
                <a:alpha val="100000"/>
              </a:srgbClr>
            </a:solidFill>
            <a:prstDash val="solid"/>
          </a:ln>
        </p:spPr>
        <p:txBody>
          <a:bodyPr anchor="ctr" rtlCol="false" wrap="none" lIns="91440" rIns="91440" tIns="45720" bIns="45720">
            <a:noAutofit/>
          </a:bodyPr>
          <a:lstStyle/>
          <a:p>
            <a:pPr algn="ctr" marL="0" indent="0">
              <a:lnSpc>
                <a:spcPct val="100000"/>
              </a:lnSpc>
              <a:defRPr/>
            </a:pPr>
            <a:r>
              <a:rPr lang="en-US" b="false" i="false" strike="noStrike" u="none" sz="1800">
                <a:solidFill>
                  <a:srgbClr val="000000"/>
                </a:solidFill>
                <a:latin typeface="微软雅黑"/>
                <a:ea typeface="微软雅黑"/>
                <a:cs typeface="微软雅黑"/>
                <a:sym typeface="微软雅黑"/>
              </a:rPr>
              <a:t>套组图片</a:t>
            </a:r>
            <a:endParaRPr lang="en-US" sz="1100"/>
          </a:p>
        </p:txBody>
      </p:sp>
      <p:sp>
        <p:nvSpPr>
          <p:cNvPr name="AutoShape 4" id="4"/>
          <p:cNvSpPr txBox="true"/>
          <p:nvPr/>
        </p:nvSpPr>
        <p:spPr>
          <a:xfrm rot="0" flipH="false" flipV="false">
            <a:off x="120015" y="2497455"/>
            <a:ext cx="1797685" cy="2171065"/>
          </a:xfrm>
          <a:prstGeom prst="rect">
            <a:avLst/>
          </a:prstGeom>
          <a:noFill/>
          <a:ln w="12700">
            <a:solidFill>
              <a:srgbClr val="000000">
                <a:alpha val="100000"/>
              </a:srgbClr>
            </a:solidFill>
            <a:prstDash val="solid"/>
          </a:ln>
        </p:spPr>
        <p:txBody>
          <a:bodyPr anchor="ctr" rtlCol="false" wrap="none" lIns="91440" rIns="91440" tIns="45720" bIns="45720">
            <a:noAutofit/>
          </a:bodyPr>
          <a:lstStyle/>
          <a:p>
            <a:pPr algn="ctr" marL="0" indent="0">
              <a:lnSpc>
                <a:spcPct val="100000"/>
              </a:lnSpc>
              <a:defRPr/>
            </a:pPr>
            <a:r>
              <a:rPr lang="en-US" b="false" i="false" strike="noStrike" u="none" sz="1800">
                <a:solidFill>
                  <a:srgbClr val="000000"/>
                </a:solidFill>
                <a:latin typeface="微软雅黑"/>
                <a:ea typeface="微软雅黑"/>
                <a:cs typeface="微软雅黑"/>
                <a:sym typeface="微软雅黑"/>
              </a:rPr>
              <a:t>赠品图片</a:t>
            </a:r>
            <a:endParaRPr lang="en-US" sz="1100"/>
          </a:p>
        </p:txBody>
      </p:sp>
      <p:pic>
        <p:nvPicPr>
          <p:cNvPr name="Picture 5" id="5"/>
          <p:cNvPicPr>
            <a:picLocks noChangeAspect="true"/>
          </p:cNvPicPr>
          <p:nvPr/>
        </p:nvPicPr>
        <p:blipFill>
          <a:blip r:embed="rId2"/>
          <a:srcRect l="1812" r="68627" t="17952" b="12292"/>
          <a:stretch>
            <a:fillRect/>
          </a:stretch>
        </p:blipFill>
        <p:spPr>
          <a:xfrm rot="0" flipH="false" flipV="false">
            <a:off x="301625" y="114935"/>
            <a:ext cx="1515110" cy="1792605"/>
          </a:xfrm>
          <a:prstGeom prst="rect">
            <a:avLst/>
          </a:prstGeom>
          <a:ln w="12700">
            <a:noFill/>
            <a:prstDash val="solid"/>
          </a:ln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2"/>
          <a:srcRect l="60987" r="3872" t="4591" b="10543"/>
          <a:stretch>
            <a:fillRect/>
          </a:stretch>
        </p:blipFill>
        <p:spPr>
          <a:xfrm rot="0" flipH="false" flipV="false">
            <a:off x="243205" y="2517140"/>
            <a:ext cx="1573530" cy="1856740"/>
          </a:xfrm>
          <a:prstGeom prst="rect">
            <a:avLst/>
          </a:prstGeom>
          <a:ln w="12700">
            <a:noFill/>
            <a:prstDash val="solid"/>
          </a:ln>
        </p:spPr>
      </p:pic>
      <p:graphicFrame>
        <p:nvGraphicFramePr>
          <p:cNvPr name="Table 7" id="7"/>
          <p:cNvGraphicFramePr>
            <a:graphicFrameLocks noGrp="true"/>
          </p:cNvGraphicFramePr>
          <p:nvPr/>
        </p:nvGraphicFramePr>
        <p:xfrm>
          <a:off x="243205" y="1702435"/>
          <a:ext cx="1797050" cy="41021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797050"/>
              </a:tblGrid>
              <a:tr h="410210"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8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保质期：一年</a:t>
                      </a:r>
                      <a:endParaRPr lang="en-US" sz="1100"/>
                    </a:p>
                  </a:txBody>
                  <a:tcPr anchor="t" marL="91440" marR="91440" marT="4572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name="AutoShape 8" id="8"/>
          <p:cNvSpPr txBox="true"/>
          <p:nvPr/>
        </p:nvSpPr>
        <p:spPr>
          <a:xfrm rot="0" flipH="false" flipV="false">
            <a:off x="301625" y="4300220"/>
            <a:ext cx="1515110" cy="368300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anchor="t" rtlCol="false" wrap="square" lIns="91440" rIns="91440" tIns="45720" bIns="45720">
            <a:spAutoFit/>
          </a:bodyPr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true" i="false" strike="noStrike" u="none" sz="1800">
                <a:solidFill>
                  <a:srgbClr val="000000"/>
                </a:solidFill>
                <a:latin typeface="微软雅黑"/>
                <a:ea typeface="微软雅黑"/>
                <a:cs typeface="微软雅黑"/>
                <a:sym typeface="微软雅黑"/>
              </a:rPr>
              <a:t>赠品：礼袋</a:t>
            </a:r>
            <a:endParaRPr lang="en-US" sz="1100"/>
          </a:p>
        </p:txBody>
      </p:sp>
      <p:graphicFrame>
        <p:nvGraphicFramePr>
          <p:cNvPr name="Table 9" id="9"/>
          <p:cNvGraphicFramePr>
            <a:graphicFrameLocks noGrp="true"/>
          </p:cNvGraphicFramePr>
          <p:nvPr/>
        </p:nvGraphicFramePr>
        <p:xfrm>
          <a:off x="5464810" y="500380"/>
          <a:ext cx="7463155" cy="102108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7463155"/>
              </a:tblGrid>
              <a:tr h="560705"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8333"/>
                        </a:lnSpc>
                        <a:defRPr/>
                      </a:pPr>
                      <a:r>
                        <a:rPr lang="en-US" b="true" i="false" strike="noStrike" u="none" sz="2800">
                          <a:solidFill>
                            <a:srgbClr val="FFFFFF"/>
                          </a:solidFill>
                          <a:latin typeface="等线"/>
                          <a:ea typeface="等线"/>
                          <a:cs typeface="等线"/>
                          <a:sym typeface="等线"/>
                        </a:rPr>
                        <a:t> </a:t>
                      </a:r>
                      <a:endParaRPr lang="en-US" sz="1100"/>
                    </a:p>
                  </a:txBody>
                  <a:tcPr anchor="ctr" marL="91440" marR="91440" marT="4572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60375"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8333"/>
                        </a:lnSpc>
                        <a:defRPr/>
                      </a:pPr>
                      <a:r>
                        <a:rPr lang="en-US" b="true" i="false" strike="noStrike" u="none" sz="24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 到手规格：</a:t>
                      </a:r>
                      <a:r>
                        <a:rPr lang="en-US" b="true" i="false" strike="noStrike" u="none" sz="24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5.3g*28颗</a:t>
                      </a:r>
                      <a:r>
                        <a:rPr lang="en-US" b="true" i="false" strike="noStrike" u="none" sz="24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粉色爱心（铁盒礼袋）</a:t>
                      </a:r>
                      <a:endParaRPr lang="en-US" sz="1100"/>
                    </a:p>
                  </a:txBody>
                  <a:tcPr anchor="ctr" marL="12700" marR="12700" marT="1270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35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name="Table 10" id="10"/>
          <p:cNvGraphicFramePr>
            <a:graphicFrameLocks noGrp="true"/>
          </p:cNvGraphicFramePr>
          <p:nvPr/>
        </p:nvGraphicFramePr>
        <p:xfrm>
          <a:off x="2039620" y="2073910"/>
          <a:ext cx="10152380" cy="3749675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0152380"/>
              </a:tblGrid>
              <a:tr h="3749675"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200000"/>
                        </a:lnSpc>
                        <a:defRPr/>
                      </a:pPr>
                      <a:r>
                        <a:rPr lang="en-US" b="true" i="false" strike="noStrike" u="none" sz="2000">
                          <a:solidFill>
                            <a:srgbClr val="0D0D0D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1.外型：</a:t>
                      </a:r>
                      <a:r>
                        <a:rPr lang="en-US" b="true" i="false" strike="noStrike" u="none" sz="20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雪人立体造型礼盒+配套礼袋</a:t>
                      </a:r>
                      <a:endParaRPr lang="en-US" sz="1100"/>
                    </a:p>
                    <a:p>
                      <a:pPr algn="l" marL="0" indent="0">
                        <a:lnSpc>
                          <a:spcPct val="200000"/>
                        </a:lnSpc>
                      </a:pPr>
                      <a:r>
                        <a:rPr lang="en-US" b="true" i="false" strike="noStrike" u="none" sz="2000">
                          <a:solidFill>
                            <a:srgbClr val="0D0D0D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2.内部：</a:t>
                      </a:r>
                      <a:r>
                        <a:rPr lang="en-US" b="true" i="false" strike="noStrike" u="none" sz="20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粉色心形巧克力</a:t>
                      </a:r>
                      <a:r>
                        <a:rPr lang="en-US" b="false" i="false" strike="noStrike" u="none" sz="2000">
                          <a:solidFill>
                            <a:srgbClr val="0D0D0D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，28颗每一颗都是心意。</a:t>
                      </a:r>
                    </a:p>
                    <a:p>
                      <a:pPr algn="l" marL="0" indent="0">
                        <a:lnSpc>
                          <a:spcPct val="200000"/>
                        </a:lnSpc>
                      </a:pPr>
                      <a:r>
                        <a:rPr lang="en-US" b="false" i="false" strike="noStrike" u="none" sz="20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3.</a:t>
                      </a:r>
                      <a:r>
                        <a:rPr lang="en-US" b="false" i="false" strike="noStrike" u="none" sz="20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纯正可可脂</a:t>
                      </a:r>
                      <a:r>
                        <a:rPr lang="en-US" b="true" i="false" strike="noStrike" u="none" sz="20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，口感丝滑浓郁。</a:t>
                      </a:r>
                    </a:p>
                    <a:p>
                      <a:pPr algn="l" marL="0" indent="0">
                        <a:lnSpc>
                          <a:spcPct val="200000"/>
                        </a:lnSpc>
                      </a:pPr>
                      <a:r>
                        <a:rPr lang="en-US" b="true" i="false" strike="noStrike" u="none" sz="20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4.</a:t>
                      </a:r>
                      <a:r>
                        <a:rPr lang="en-US" b="false" i="false" strike="noStrike" u="none" sz="2000">
                          <a:solidFill>
                            <a:srgbClr val="0D0D0D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德芙</a:t>
                      </a:r>
                      <a:r>
                        <a:rPr lang="en-US" b="false" i="false" strike="noStrike" u="none" sz="20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全国畅销33年，品牌品质有保障。</a:t>
                      </a:r>
                    </a:p>
                    <a:p>
                      <a:pPr algn="l" marL="0" indent="0">
                        <a:lnSpc>
                          <a:spcPct val="200000"/>
                        </a:lnSpc>
                      </a:pPr>
                      <a:r>
                        <a:rPr lang="en-US" b="true" i="false" strike="noStrike" u="none" sz="20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5.场景适用：</a:t>
                      </a:r>
                      <a:r>
                        <a:rPr lang="en-US" b="false" i="false" strike="noStrike" u="none" sz="2000">
                          <a:solidFill>
                            <a:srgbClr val="0070C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送孩子、老师、同事、闺蜜、爱人都合适。</a:t>
                      </a:r>
                    </a:p>
                    <a:p>
                      <a:pPr algn="l" marL="0" indent="0">
                        <a:lnSpc>
                          <a:spcPct val="108333"/>
                        </a:lnSpc>
                      </a:pPr>
                      <a:r>
                        <a:rPr lang="en-US" b="true" i="false" strike="noStrike" u="none" sz="2000">
                          <a:solidFill>
                            <a:srgbClr val="FFFFFF"/>
                          </a:solidFill>
                          <a:latin typeface="等线"/>
                          <a:ea typeface="等线"/>
                          <a:cs typeface="等线"/>
                          <a:sym typeface="等线"/>
                        </a:rPr>
                        <a:t> </a:t>
                      </a:r>
                    </a:p>
                  </a:txBody>
                  <a:tcPr anchor="t" marL="46990" marR="46990" marT="46990" marB="46990">
                    <a:lnL cmpd="sng" algn="ctr" cap="flat" w="31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1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1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1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3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name="Table 11" id="11"/>
          <p:cNvGraphicFramePr>
            <a:graphicFrameLocks noGrp="true"/>
          </p:cNvGraphicFramePr>
          <p:nvPr/>
        </p:nvGraphicFramePr>
        <p:xfrm>
          <a:off x="2752090" y="6376670"/>
          <a:ext cx="9073515" cy="412115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9073515"/>
              </a:tblGrid>
              <a:tr h="412115"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8333"/>
                        </a:lnSpc>
                        <a:defRPr/>
                      </a:pPr>
                      <a:r>
                        <a:rPr lang="en-US" b="true" i="false" strike="noStrike" u="none" sz="19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【售后】</a:t>
                      </a:r>
                      <a:r>
                        <a:rPr lang="en-US" b="true" i="false" strike="noStrike" u="none" sz="19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现货48h发货，</a:t>
                      </a:r>
                      <a:r>
                        <a:rPr lang="en-US" b="false" i="false" strike="noStrike" u="none" sz="19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有运费险 七天无理由（拆封后不支持）</a:t>
                      </a:r>
                      <a:r>
                        <a:rPr lang="en-US" b="false" i="false" strike="noStrike" u="none" sz="16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 三通一达、1个包裹</a:t>
                      </a:r>
                      <a:endParaRPr lang="en-US" sz="1100"/>
                    </a:p>
                  </a:txBody>
                  <a:tcPr anchor="t" marL="46990" marR="46990" marT="46990" marB="4699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3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name="Table 2" id="2"/>
          <p:cNvGraphicFramePr>
            <a:graphicFrameLocks noGrp="true"/>
          </p:cNvGraphicFramePr>
          <p:nvPr/>
        </p:nvGraphicFramePr>
        <p:xfrm>
          <a:off x="1594485" y="2139950"/>
          <a:ext cx="10083800" cy="33401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0083800"/>
              </a:tblGrid>
              <a:tr h="3340100"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200000"/>
                        </a:lnSpc>
                        <a:defRPr/>
                      </a:pPr>
                      <a:r>
                        <a:rPr lang="en-US" b="true" i="false" strike="noStrike" u="none" sz="22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1.</a:t>
                      </a:r>
                      <a:r>
                        <a:rPr lang="en-US" b="true" i="false" strike="noStrike" u="none" sz="22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圣诞限定礼盒包装</a:t>
                      </a:r>
                      <a:r>
                        <a:rPr lang="en-US" b="false" i="false" strike="noStrike" u="none" sz="22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，新鲜上市</a:t>
                      </a:r>
                      <a:endParaRPr lang="en-US" sz="1100"/>
                    </a:p>
                    <a:p>
                      <a:pPr algn="l" marL="0" indent="0">
                        <a:lnSpc>
                          <a:spcPct val="200000"/>
                        </a:lnSpc>
                      </a:pPr>
                      <a:r>
                        <a:rPr lang="en-US" b="true" i="false" strike="noStrike" u="none" sz="22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2.</a:t>
                      </a:r>
                      <a:r>
                        <a:rPr lang="en-US" b="true" i="false" strike="noStrike" u="none" sz="22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多种爆款美味：</a:t>
                      </a:r>
                      <a:r>
                        <a:rPr lang="en-US" b="false" i="false" strike="noStrike" u="none" sz="22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M豆、德芙巧克力、士力架、脆香米</a:t>
                      </a:r>
                      <a:r>
                        <a:rPr lang="en-US" b="false" i="false" strike="noStrike" u="none" sz="22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 </a:t>
                      </a:r>
                    </a:p>
                    <a:p>
                      <a:pPr algn="l" marL="0" indent="0">
                        <a:lnSpc>
                          <a:spcPct val="200000"/>
                        </a:lnSpc>
                      </a:pPr>
                      <a:r>
                        <a:rPr lang="en-US" b="true" i="false" strike="noStrike" u="none" sz="22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3.</a:t>
                      </a:r>
                      <a:r>
                        <a:rPr lang="en-US" b="false" i="false" strike="noStrike" u="none" sz="22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赠送</a:t>
                      </a:r>
                      <a:r>
                        <a:rPr lang="en-US" b="true" i="false" strike="noStrike" u="none" sz="22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限定圣诞礼袋</a:t>
                      </a:r>
                    </a:p>
                    <a:p>
                      <a:pPr algn="l" marL="0" indent="0">
                        <a:lnSpc>
                          <a:spcPct val="200000"/>
                        </a:lnSpc>
                      </a:pPr>
                      <a:r>
                        <a:rPr lang="en-US" b="true" i="false" strike="noStrike" u="none" sz="22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4.</a:t>
                      </a:r>
                      <a:r>
                        <a:rPr lang="en-US" b="false" i="false" strike="noStrike" u="none" sz="22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纯可可脂巧克力，不添加反式脂肪酸，优质原料放心吃</a:t>
                      </a:r>
                    </a:p>
                    <a:p>
                      <a:pPr algn="l" marL="0" indent="0">
                        <a:lnSpc>
                          <a:spcPct val="200000"/>
                        </a:lnSpc>
                      </a:pPr>
                      <a:r>
                        <a:rPr lang="en-US" b="false" i="false" strike="noStrike" u="none" sz="22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5.</a:t>
                      </a:r>
                      <a:r>
                        <a:rPr lang="en-US" b="false" i="false" strike="noStrike" u="none" sz="22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mm豆是玛氏旗下大牌，年销售额35亿，畅销30多个国家</a:t>
                      </a:r>
                    </a:p>
                  </a:txBody>
                  <a:tcPr anchor="t" marL="46990" marR="46990" marT="46990" marB="46990">
                    <a:lnL cmpd="sng" algn="ctr" cap="flat" w="31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1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1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1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3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name="Table 3" id="3"/>
          <p:cNvGraphicFramePr>
            <a:graphicFrameLocks noGrp="true"/>
          </p:cNvGraphicFramePr>
          <p:nvPr/>
        </p:nvGraphicFramePr>
        <p:xfrm>
          <a:off x="2040890" y="92075"/>
          <a:ext cx="10083165" cy="172847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3164840"/>
                <a:gridCol w="6918325"/>
              </a:tblGrid>
              <a:tr h="539750">
                <a:tc gridSpan="2"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8333"/>
                        </a:lnSpc>
                        <a:defRPr/>
                      </a:pPr>
                      <a:r>
                        <a:rPr lang="en-US" b="true" i="false" strike="noStrike" u="none" sz="24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【M&amp;M's牛奶巧克力豆礼盒254g】</a:t>
                      </a:r>
                      <a:endParaRPr lang="en-US" sz="1100"/>
                    </a:p>
                  </a:txBody>
                  <a:tcPr anchor="ctr" marL="91440" marR="91440" marT="4572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endParaRPr/>
                    </a:p>
                  </a:txBody>
                  <a:tcPr anchor="ctr" marL="91440" marR="91440" marT="4572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>
                        <a:alpha val="100000"/>
                      </a:srgbClr>
                    </a:solidFill>
                  </a:tcPr>
                </a:tc>
              </a:tr>
              <a:tr h="560705"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8333"/>
                        </a:lnSpc>
                        <a:defRPr/>
                      </a:pPr>
                      <a:r>
                        <a:rPr lang="en-US" b="true" i="false" strike="noStrike" u="none" sz="22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套组日常价：49.9元</a:t>
                      </a:r>
                      <a:endParaRPr lang="en-US" sz="1100"/>
                    </a:p>
                  </a:txBody>
                  <a:tcPr anchor="ctr" marL="91440" marR="91440" marT="4572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8333"/>
                        </a:lnSpc>
                        <a:defRPr/>
                      </a:pPr>
                      <a:r>
                        <a:rPr lang="en-US" b="true" i="false" strike="noStrike" u="none" sz="28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直播到手价：</a:t>
                      </a:r>
                      <a:r>
                        <a:rPr lang="en-US" b="true" i="false" strike="noStrike" u="none" sz="28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29.9（共24小袋）</a:t>
                      </a:r>
                      <a:endParaRPr lang="en-US" sz="1100"/>
                    </a:p>
                  </a:txBody>
                  <a:tcPr anchor="ctr" marL="91440" marR="91440" marT="4572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35000"/>
                      </a:srgbClr>
                    </a:solidFill>
                  </a:tcPr>
                </a:tc>
              </a:tr>
              <a:tr h="628015"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8333"/>
                        </a:lnSpc>
                        <a:defRPr/>
                      </a:pPr>
                      <a:r>
                        <a:rPr lang="en-US" b="true" i="false" strike="noStrike" u="none" sz="23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 折扣力度：单件29.9元</a:t>
                      </a:r>
                      <a:endParaRPr lang="en-US" sz="1100"/>
                    </a:p>
                  </a:txBody>
                  <a:tcPr anchor="ctr" marL="12700" marR="12700" marT="1270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8333"/>
                        </a:lnSpc>
                        <a:defRPr/>
                      </a:pPr>
                      <a:r>
                        <a:rPr lang="en-US" b="true" i="false" strike="noStrike" u="none" sz="20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到手规格：</a:t>
                      </a:r>
                      <a:r>
                        <a:rPr lang="en-US" b="true" i="false" strike="noStrike" u="none" sz="22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M豆13.5g*6袋+士力架20g*4根+脆香米12g*4根+德芙4.5g*10粒(配礼袋）</a:t>
                      </a:r>
                      <a:endParaRPr lang="en-US" sz="1100"/>
                    </a:p>
                  </a:txBody>
                  <a:tcPr anchor="ctr" marL="12700" marR="12700" marT="0" marB="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35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name="AutoShape 4" id="4"/>
          <p:cNvSpPr txBox="true"/>
          <p:nvPr/>
        </p:nvSpPr>
        <p:spPr>
          <a:xfrm rot="0" flipH="false" flipV="false">
            <a:off x="120650" y="208280"/>
            <a:ext cx="1797685" cy="1612265"/>
          </a:xfrm>
          <a:prstGeom prst="rect">
            <a:avLst/>
          </a:prstGeom>
          <a:noFill/>
          <a:ln w="12700">
            <a:solidFill>
              <a:srgbClr val="000000">
                <a:alpha val="100000"/>
              </a:srgbClr>
            </a:solidFill>
            <a:prstDash val="solid"/>
          </a:ln>
        </p:spPr>
        <p:txBody>
          <a:bodyPr anchor="ctr" rtlCol="false" wrap="none" lIns="91440" rIns="91440" tIns="45720" bIns="45720">
            <a:noAutofit/>
          </a:bodyPr>
          <a:lstStyle/>
          <a:p>
            <a:pPr algn="ctr" marL="0" indent="0">
              <a:lnSpc>
                <a:spcPct val="100000"/>
              </a:lnSpc>
              <a:defRPr/>
            </a:pPr>
            <a:r>
              <a:rPr lang="en-US" b="false" i="false" strike="noStrike" u="none" sz="1800">
                <a:solidFill>
                  <a:srgbClr val="000000"/>
                </a:solidFill>
                <a:latin typeface="微软雅黑"/>
                <a:ea typeface="微软雅黑"/>
                <a:cs typeface="微软雅黑"/>
                <a:sym typeface="微软雅黑"/>
              </a:rPr>
              <a:t>主品图片</a:t>
            </a:r>
            <a:endParaRPr lang="en-US" sz="1100"/>
          </a:p>
        </p:txBody>
      </p:sp>
      <p:graphicFrame>
        <p:nvGraphicFramePr>
          <p:cNvPr name="Table 5" id="5"/>
          <p:cNvGraphicFramePr>
            <a:graphicFrameLocks noGrp="true"/>
          </p:cNvGraphicFramePr>
          <p:nvPr/>
        </p:nvGraphicFramePr>
        <p:xfrm>
          <a:off x="2475865" y="5906135"/>
          <a:ext cx="6797675" cy="69342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6797675"/>
              </a:tblGrid>
              <a:tr h="693420"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8333"/>
                        </a:lnSpc>
                        <a:defRPr/>
                      </a:pPr>
                      <a:r>
                        <a:rPr lang="en-US" b="true" i="false" strike="noStrike" u="none" sz="16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【售后】</a:t>
                      </a:r>
                      <a:r>
                        <a:rPr lang="en-US" b="true" i="false" strike="noStrike" u="none" sz="16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现货48小时发出、</a:t>
                      </a:r>
                      <a:r>
                        <a:rPr lang="en-US" b="false" i="false" strike="noStrike" u="none" sz="16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运费险+7天无理由退货（一次性包装未破损）</a:t>
                      </a:r>
                      <a:endParaRPr lang="en-US" sz="1100"/>
                    </a:p>
                    <a:p>
                      <a:pPr algn="l" marL="0" indent="0">
                        <a:lnSpc>
                          <a:spcPct val="108333"/>
                        </a:lnSpc>
                      </a:pPr>
                      <a:r>
                        <a:rPr lang="en-US" b="true" i="false" strike="noStrike" u="none" sz="16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              中通/申通随机（不发货地区:新疆等偏远地区）、1个快递包裹</a:t>
                      </a:r>
                    </a:p>
                  </a:txBody>
                  <a:tcPr anchor="t" marL="46990" marR="46990" marT="46990" marB="4699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3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name="Picture 6" id="6"/>
          <p:cNvPicPr>
            <a:picLocks noChangeAspect="true"/>
          </p:cNvPicPr>
          <p:nvPr/>
        </p:nvPicPr>
        <p:blipFill>
          <a:blip r:embed="rId2"/>
          <a:srcRect l="0" r="0" t="0" b="0"/>
          <a:stretch>
            <a:fillRect/>
          </a:stretch>
        </p:blipFill>
        <p:spPr>
          <a:xfrm rot="0" flipH="false" flipV="false">
            <a:off x="325755" y="273050"/>
            <a:ext cx="1386205" cy="1386205"/>
          </a:xfrm>
          <a:prstGeom prst="rect">
            <a:avLst/>
          </a:prstGeom>
          <a:ln w="12700">
            <a:noFill/>
            <a:prstDash val="solid"/>
          </a:ln>
        </p:spPr>
      </p:pic>
      <p:graphicFrame>
        <p:nvGraphicFramePr>
          <p:cNvPr name="Table 7" id="7"/>
          <p:cNvGraphicFramePr>
            <a:graphicFrameLocks noGrp="true"/>
          </p:cNvGraphicFramePr>
          <p:nvPr/>
        </p:nvGraphicFramePr>
        <p:xfrm>
          <a:off x="121285" y="1341120"/>
          <a:ext cx="1797050" cy="433705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797050"/>
              </a:tblGrid>
              <a:tr h="433705"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20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保质期：1年</a:t>
                      </a:r>
                      <a:endParaRPr lang="en-US" sz="1100"/>
                    </a:p>
                  </a:txBody>
                  <a:tcPr anchor="t" marL="91440" marR="91440" marT="4572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name="Table 2" id="2"/>
          <p:cNvGraphicFramePr>
            <a:graphicFrameLocks noGrp="true"/>
          </p:cNvGraphicFramePr>
          <p:nvPr/>
        </p:nvGraphicFramePr>
        <p:xfrm>
          <a:off x="1880870" y="419100"/>
          <a:ext cx="10083165" cy="216281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3164840"/>
                <a:gridCol w="6918325"/>
              </a:tblGrid>
              <a:tr h="493395">
                <a:tc gridSpan="2"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8333"/>
                        </a:lnSpc>
                        <a:defRPr/>
                      </a:pPr>
                      <a:r>
                        <a:rPr lang="en-US" b="true" i="false" strike="noStrike" u="none" sz="24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【德芙圣诞304圆盒】</a:t>
                      </a:r>
                      <a:endParaRPr lang="en-US" sz="1100"/>
                    </a:p>
                  </a:txBody>
                  <a:tcPr anchor="ctr" marL="91440" marR="91440" marT="4572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endParaRPr/>
                    </a:p>
                  </a:txBody>
                  <a:tcPr anchor="ctr" marL="91440" marR="91440" marT="4572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>
                        <a:alpha val="100000"/>
                      </a:srgbClr>
                    </a:solidFill>
                  </a:tcPr>
                </a:tc>
              </a:tr>
              <a:tr h="1196340"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8333"/>
                        </a:lnSpc>
                        <a:defRPr/>
                      </a:pPr>
                      <a:r>
                        <a:rPr lang="en-US" b="true" i="false" strike="noStrike" u="none" sz="22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 套组日常价：39.9  元</a:t>
                      </a:r>
                      <a:endParaRPr lang="en-US" sz="1100"/>
                    </a:p>
                    <a:p>
                      <a:pPr algn="l" marL="0" indent="0">
                        <a:lnSpc>
                          <a:spcPct val="108333"/>
                        </a:lnSpc>
                      </a:pPr>
                      <a:r>
                        <a:rPr lang="en-US" b="true" i="false" strike="noStrike" u="none" sz="22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 折扣力度：单件29.9元</a:t>
                      </a:r>
                    </a:p>
                    <a:p>
                      <a:pPr algn="l" marL="0" indent="0">
                        <a:lnSpc>
                          <a:spcPct val="108333"/>
                        </a:lnSpc>
                      </a:pPr>
                      <a:r>
                        <a:rPr lang="en-US" b="false" i="false" strike="noStrike" u="none" sz="2200">
                          <a:solidFill>
                            <a:srgbClr val="000000"/>
                          </a:solidFill>
                          <a:latin typeface="等线"/>
                          <a:ea typeface="等线"/>
                          <a:cs typeface="等线"/>
                          <a:sym typeface="等线"/>
                        </a:rPr>
                        <a:t> </a:t>
                      </a:r>
                    </a:p>
                  </a:txBody>
                  <a:tcPr anchor="ctr" marL="91440" marR="91440" marT="4572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8333"/>
                        </a:lnSpc>
                        <a:defRPr/>
                      </a:pPr>
                      <a:r>
                        <a:rPr lang="en-US" b="false" i="false" strike="noStrike" u="none" sz="2800">
                          <a:solidFill>
                            <a:srgbClr val="000000"/>
                          </a:solidFill>
                          <a:latin typeface="等线"/>
                          <a:ea typeface="等线"/>
                          <a:cs typeface="等线"/>
                          <a:sym typeface="等线"/>
                        </a:rPr>
                        <a:t> </a:t>
                      </a:r>
                      <a:endParaRPr lang="en-US" sz="1100"/>
                    </a:p>
                  </a:txBody>
                  <a:tcPr anchor="ctr" marL="91440" marR="91440" marT="4572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73075"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8333"/>
                        </a:lnSpc>
                        <a:defRPr/>
                      </a:pPr>
                      <a:r>
                        <a:rPr lang="en-US" b="false" i="false" strike="noStrike" u="none" sz="2400">
                          <a:solidFill>
                            <a:srgbClr val="000000"/>
                          </a:solidFill>
                          <a:latin typeface="等线"/>
                          <a:ea typeface="等线"/>
                          <a:cs typeface="等线"/>
                          <a:sym typeface="等线"/>
                        </a:rPr>
                        <a:t> </a:t>
                      </a:r>
                      <a:endParaRPr lang="en-US" sz="1100"/>
                    </a:p>
                  </a:txBody>
                  <a:tcPr anchor="ctr" marL="12700" marR="12700" marT="1270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8333"/>
                        </a:lnSpc>
                        <a:defRPr/>
                      </a:pPr>
                      <a:r>
                        <a:rPr lang="en-US" b="false" i="false" strike="noStrike" u="none" sz="2300">
                          <a:solidFill>
                            <a:srgbClr val="000000"/>
                          </a:solidFill>
                          <a:latin typeface="等线"/>
                          <a:ea typeface="等线"/>
                          <a:cs typeface="等线"/>
                          <a:sym typeface="等线"/>
                        </a:rPr>
                        <a:t> </a:t>
                      </a:r>
                      <a:endParaRPr lang="en-US" sz="1100"/>
                    </a:p>
                  </a:txBody>
                  <a:tcPr anchor="ctr" marL="12700" marR="12700" marT="1270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name="Table 3" id="3"/>
          <p:cNvGraphicFramePr>
            <a:graphicFrameLocks noGrp="true"/>
          </p:cNvGraphicFramePr>
          <p:nvPr/>
        </p:nvGraphicFramePr>
        <p:xfrm>
          <a:off x="409575" y="2153285"/>
          <a:ext cx="11266805" cy="4545965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1266805"/>
              </a:tblGrid>
              <a:tr h="4545965"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8333"/>
                        </a:lnSpc>
                        <a:defRPr/>
                      </a:pPr>
                      <a:r>
                        <a:rPr lang="en-US" b="true" i="false" strike="noStrike" u="none" sz="1200">
                          <a:solidFill>
                            <a:srgbClr val="FFFFFF"/>
                          </a:solidFill>
                          <a:latin typeface="等线"/>
                          <a:ea typeface="等线"/>
                          <a:cs typeface="等线"/>
                          <a:sym typeface="等线"/>
                        </a:rPr>
                        <a:t/>
                      </a:r>
                      <a:endParaRPr lang="en-US" sz="1200"/>
                    </a:p>
                    <a:p>
                      <a:pPr algn="l" marL="13335" indent="0">
                        <a:lnSpc>
                          <a:spcPct val="150000"/>
                        </a:lnSpc>
                      </a:pPr>
                      <a:r>
                        <a:rPr lang="en-US" b="false" i="false" strike="noStrike" u="none" sz="2200" spc="5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1.</a:t>
                      </a:r>
                      <a:r>
                        <a:rPr lang="en-US" b="false" i="false" strike="noStrike" u="none" sz="2200" spc="5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【独家】</a:t>
                      </a:r>
                      <a:r>
                        <a:rPr lang="en-US" b="false" i="false" strike="noStrike" u="none" sz="2200" spc="-38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 </a:t>
                      </a:r>
                      <a:r>
                        <a:rPr lang="en-US" b="false" i="false" strike="noStrike" u="none" sz="2200" spc="5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圣诞豆人圆盒</a:t>
                      </a:r>
                      <a:r>
                        <a:rPr lang="en-US" b="false" i="false" strike="noStrike" u="none" sz="2200" spc="5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包装设计 </a:t>
                      </a:r>
                    </a:p>
                    <a:p>
                      <a:pPr algn="l" marL="13335" indent="0">
                        <a:lnSpc>
                          <a:spcPct val="150000"/>
                        </a:lnSpc>
                      </a:pPr>
                      <a:r>
                        <a:rPr lang="en-US" b="false" i="false" strike="noStrike" u="none" sz="22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2.</a:t>
                      </a:r>
                      <a:r>
                        <a:rPr lang="en-US" b="false" i="false" strike="noStrike" u="none" sz="22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6大爆款集结，29.9元就能尝遍 N 种快乐</a:t>
                      </a:r>
                    </a:p>
                    <a:p>
                      <a:pPr algn="l" marL="13335" indent="0">
                        <a:lnSpc>
                          <a:spcPct val="150000"/>
                        </a:lnSpc>
                      </a:pPr>
                      <a:r>
                        <a:rPr lang="en-US" b="false" i="false" strike="noStrike" u="none" sz="22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    纠结买哪种零食的，来，</a:t>
                      </a:r>
                    </a:p>
                    <a:p>
                      <a:pPr algn="l" marL="13335" indent="0">
                        <a:lnSpc>
                          <a:spcPct val="150000"/>
                        </a:lnSpc>
                      </a:pPr>
                      <a:r>
                        <a:rPr lang="en-US" b="false" i="false" strike="noStrike" u="none" sz="22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    今天直播间 </a:t>
                      </a:r>
                      <a:r>
                        <a:rPr lang="en-US" b="true" i="false" strike="noStrike" u="none" sz="2200">
                          <a:solidFill>
                            <a:srgbClr val="0070C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29.9元直接抱走一整个圆盒</a:t>
                      </a:r>
                      <a:r>
                        <a:rPr lang="en-US" b="false" i="false" strike="noStrike" u="none" sz="22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，里面</a:t>
                      </a:r>
                      <a:r>
                        <a:rPr lang="en-US" b="true" i="false" strike="noStrike" u="none" sz="2200">
                          <a:solidFill>
                            <a:srgbClr val="0070C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整整28件零食</a:t>
                      </a:r>
                      <a:r>
                        <a:rPr lang="en-US" b="false" i="false" strike="noStrike" u="none" sz="22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。</a:t>
                      </a:r>
                    </a:p>
                    <a:p>
                      <a:pPr algn="l" marL="13335" indent="0">
                        <a:lnSpc>
                          <a:spcPct val="150000"/>
                        </a:lnSpc>
                      </a:pPr>
                      <a:r>
                        <a:rPr lang="en-US" b="false" i="false" strike="noStrike" u="none" sz="22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    士力架，mm豆，德芙，彩虹软糖，脆香米，真知棒</a:t>
                      </a:r>
                      <a:r>
                        <a:rPr lang="en-US" b="false" i="false" strike="noStrike" u="none" sz="2200">
                          <a:solidFill>
                            <a:srgbClr val="0070C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全聚齐，</a:t>
                      </a:r>
                    </a:p>
                    <a:p>
                      <a:pPr algn="l" marL="13335" indent="0">
                        <a:lnSpc>
                          <a:spcPct val="150000"/>
                        </a:lnSpc>
                      </a:pPr>
                      <a:r>
                        <a:rPr lang="en-US" b="false" i="false" strike="noStrike" u="none" sz="2200">
                          <a:solidFill>
                            <a:srgbClr val="0070C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    都是爆款，一次到手多款美味</a:t>
                      </a:r>
                      <a:r>
                        <a:rPr lang="en-US" b="false" i="false" strike="noStrike" u="none" sz="22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。</a:t>
                      </a:r>
                      <a:r>
                        <a:rPr lang="en-US" b="false" i="false" strike="noStrike" u="none" sz="18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    </a:t>
                      </a:r>
                    </a:p>
                  </a:txBody>
                  <a:tcPr anchor="t" marL="46990" marR="46990" marT="46990" marB="46990">
                    <a:lnL cmpd="sng" algn="ctr" cap="flat" w="31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1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1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1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3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name="AutoShape 4" id="4"/>
          <p:cNvSpPr txBox="true"/>
          <p:nvPr/>
        </p:nvSpPr>
        <p:spPr>
          <a:xfrm rot="0" flipH="false" flipV="false">
            <a:off x="130810" y="279400"/>
            <a:ext cx="1797685" cy="1863090"/>
          </a:xfrm>
          <a:prstGeom prst="rect">
            <a:avLst/>
          </a:prstGeom>
          <a:noFill/>
          <a:ln w="12700">
            <a:solidFill>
              <a:srgbClr val="000000">
                <a:alpha val="100000"/>
              </a:srgbClr>
            </a:solidFill>
            <a:prstDash val="solid"/>
          </a:ln>
        </p:spPr>
        <p:txBody>
          <a:bodyPr anchor="ctr" rtlCol="false" wrap="none" lIns="91440" rIns="91440" tIns="45720" bIns="45720">
            <a:noAutofit/>
          </a:bodyPr>
          <a:lstStyle/>
          <a:p>
            <a:pPr algn="ctr" marL="0" indent="0">
              <a:lnSpc>
                <a:spcPct val="100000"/>
              </a:lnSpc>
              <a:defRPr/>
            </a:pPr>
            <a:r>
              <a:rPr lang="en-US" b="false" i="false" strike="noStrike" u="none" sz="1800">
                <a:solidFill>
                  <a:srgbClr val="000000"/>
                </a:solidFill>
                <a:latin typeface="微软雅黑"/>
                <a:ea typeface="微软雅黑"/>
                <a:cs typeface="微软雅黑"/>
                <a:sym typeface="微软雅黑"/>
              </a:rPr>
              <a:t>主品图片</a:t>
            </a:r>
            <a:endParaRPr lang="en-US" sz="1100"/>
          </a:p>
        </p:txBody>
      </p:sp>
      <p:graphicFrame>
        <p:nvGraphicFramePr>
          <p:cNvPr name="Table 5" id="5"/>
          <p:cNvGraphicFramePr>
            <a:graphicFrameLocks noGrp="true"/>
          </p:cNvGraphicFramePr>
          <p:nvPr/>
        </p:nvGraphicFramePr>
        <p:xfrm>
          <a:off x="2512695" y="5685790"/>
          <a:ext cx="7979410" cy="694055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7979410"/>
              </a:tblGrid>
              <a:tr h="694055"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8333"/>
                        </a:lnSpc>
                        <a:defRPr/>
                      </a:pPr>
                      <a:r>
                        <a:rPr lang="en-US" b="true" i="false" strike="noStrike" u="none" sz="20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【售后】</a:t>
                      </a:r>
                      <a:r>
                        <a:rPr lang="en-US" b="true" i="false" strike="noStrike" u="none" sz="20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现货10000，现货48小时发，</a:t>
                      </a:r>
                      <a:r>
                        <a:rPr lang="en-US" b="false" i="false" strike="noStrike" u="none" sz="20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有运费险+七天无理由</a:t>
                      </a:r>
                      <a:endParaRPr lang="en-US" sz="1100"/>
                    </a:p>
                    <a:p>
                      <a:pPr algn="l" marL="0" indent="0">
                        <a:lnSpc>
                          <a:spcPct val="108333"/>
                        </a:lnSpc>
                      </a:pPr>
                      <a:r>
                        <a:rPr lang="en-US" b="false" i="false" strike="noStrike" u="none" sz="2000" spc="7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       中通、圆通、邮政随机，一个包裹，</a:t>
                      </a:r>
                    </a:p>
                  </a:txBody>
                  <a:tcPr anchor="t" marL="46990" marR="46990" marT="46990" marB="4699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3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name="Picture 6" id="6"/>
          <p:cNvPicPr>
            <a:picLocks noChangeAspect="true"/>
          </p:cNvPicPr>
          <p:nvPr/>
        </p:nvPicPr>
        <p:blipFill>
          <a:blip r:embed="rId2"/>
          <a:srcRect l="0" r="0" t="0" b="0"/>
          <a:stretch>
            <a:fillRect/>
          </a:stretch>
        </p:blipFill>
        <p:spPr>
          <a:xfrm rot="0" flipH="false" flipV="false">
            <a:off x="156210" y="279400"/>
            <a:ext cx="1724660" cy="1537970"/>
          </a:xfrm>
          <a:prstGeom prst="rect">
            <a:avLst/>
          </a:prstGeom>
          <a:ln w="12700">
            <a:noFill/>
            <a:prstDash val="solid"/>
          </a:ln>
        </p:spPr>
      </p:pic>
      <p:graphicFrame>
        <p:nvGraphicFramePr>
          <p:cNvPr name="Table 7" id="7"/>
          <p:cNvGraphicFramePr>
            <a:graphicFrameLocks noGrp="true"/>
          </p:cNvGraphicFramePr>
          <p:nvPr/>
        </p:nvGraphicFramePr>
        <p:xfrm>
          <a:off x="131445" y="1698625"/>
          <a:ext cx="1797050" cy="404495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797050"/>
              </a:tblGrid>
              <a:tr h="404495"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6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 保质期：12个月</a:t>
                      </a:r>
                      <a:endParaRPr lang="en-US" sz="1100"/>
                    </a:p>
                  </a:txBody>
                  <a:tcPr anchor="t" marL="91440" marR="91440" marT="4572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name="Table 8" id="8"/>
          <p:cNvGraphicFramePr>
            <a:graphicFrameLocks noGrp="true"/>
          </p:cNvGraphicFramePr>
          <p:nvPr/>
        </p:nvGraphicFramePr>
        <p:xfrm>
          <a:off x="5205730" y="325120"/>
          <a:ext cx="6918325" cy="108458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6918325"/>
              </a:tblGrid>
              <a:tr h="563245"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8333"/>
                        </a:lnSpc>
                        <a:defRPr/>
                      </a:pPr>
                      <a:r>
                        <a:rPr lang="en-US" b="true" i="false" strike="noStrike" u="none" sz="28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直播到手价：</a:t>
                      </a:r>
                      <a:r>
                        <a:rPr lang="en-US" b="true" i="false" strike="noStrike" u="none" sz="28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29.9元到手28件</a:t>
                      </a:r>
                      <a:endParaRPr lang="en-US" sz="1100"/>
                    </a:p>
                  </a:txBody>
                  <a:tcPr anchor="ctr" marL="91440" marR="91440" marT="4572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35000"/>
                      </a:srgbClr>
                    </a:solidFill>
                  </a:tcPr>
                </a:tc>
              </a:tr>
              <a:tr h="521335"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8333"/>
                        </a:lnSpc>
                        <a:defRPr/>
                      </a:pPr>
                      <a:r>
                        <a:rPr lang="en-US" b="true" i="false" strike="noStrike" u="none" sz="22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到手规格：圣诞限定304g</a:t>
                      </a:r>
                      <a:endParaRPr lang="en-US" sz="1100"/>
                    </a:p>
                    <a:p>
                      <a:pPr algn="l" marL="0" indent="0">
                        <a:lnSpc>
                          <a:spcPct val="108333"/>
                        </a:lnSpc>
                      </a:pPr>
                      <a:r>
                        <a:rPr lang="en-US" b="true" i="false" strike="noStrike" u="none" sz="23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真知棒*8+德芙4.5g*8+mm豆*4+彩虹糖软糖*4</a:t>
                      </a:r>
                    </a:p>
                    <a:p>
                      <a:pPr algn="l" marL="0" indent="0">
                        <a:lnSpc>
                          <a:spcPct val="108333"/>
                        </a:lnSpc>
                      </a:pPr>
                      <a:r>
                        <a:rPr lang="en-US" b="true" i="false" strike="noStrike" u="none" sz="23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+士力架20g*2+脆香米牛奶味*2</a:t>
                      </a:r>
                    </a:p>
                  </a:txBody>
                  <a:tcPr anchor="ctr" marL="12700" marR="12700" marT="0" marB="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35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name="Table 2" id="2"/>
          <p:cNvGraphicFramePr>
            <a:graphicFrameLocks noGrp="true"/>
          </p:cNvGraphicFramePr>
          <p:nvPr/>
        </p:nvGraphicFramePr>
        <p:xfrm>
          <a:off x="2108835" y="299720"/>
          <a:ext cx="10083165" cy="164719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3164840"/>
                <a:gridCol w="6918325"/>
              </a:tblGrid>
              <a:tr h="562610">
                <a:tc gridSpan="2"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8333"/>
                        </a:lnSpc>
                        <a:defRPr/>
                      </a:pPr>
                      <a:r>
                        <a:rPr lang="en-US" b="true" i="false" strike="noStrike" u="none" sz="24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【Dove/德芙-圣诞节礼盒】</a:t>
                      </a:r>
                      <a:endParaRPr lang="en-US" sz="1100"/>
                    </a:p>
                  </a:txBody>
                  <a:tcPr anchor="ctr" marL="91440" marR="91440" marT="4572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endParaRPr/>
                    </a:p>
                  </a:txBody>
                  <a:tcPr anchor="ctr" marL="91440" marR="91440" marT="4572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>
                        <a:alpha val="100000"/>
                      </a:srgbClr>
                    </a:solidFill>
                  </a:tcPr>
                </a:tc>
              </a:tr>
              <a:tr h="563245"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8333"/>
                        </a:lnSpc>
                        <a:defRPr/>
                      </a:pPr>
                      <a:r>
                        <a:rPr lang="en-US" b="true" i="false" strike="noStrike" u="none" sz="24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   日常价：49.9/盒</a:t>
                      </a:r>
                      <a:endParaRPr lang="en-US" sz="1100"/>
                    </a:p>
                  </a:txBody>
                  <a:tcPr anchor="ctr" marL="91440" marR="91440" marT="4572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8333"/>
                        </a:lnSpc>
                        <a:defRPr/>
                      </a:pPr>
                      <a:r>
                        <a:rPr lang="en-US" b="true" i="false" strike="noStrike" u="none" sz="28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直播到手价：29.9/盒</a:t>
                      </a:r>
                      <a:endParaRPr lang="en-US" sz="1100"/>
                    </a:p>
                  </a:txBody>
                  <a:tcPr anchor="ctr" marL="91440" marR="91440" marT="4572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35000"/>
                      </a:srgbClr>
                    </a:solidFill>
                  </a:tcPr>
                </a:tc>
              </a:tr>
              <a:tr h="521335"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8333"/>
                        </a:lnSpc>
                        <a:defRPr/>
                      </a:pPr>
                      <a:r>
                        <a:rPr lang="en-US" b="false" i="false" strike="noStrike" u="none" sz="2000">
                          <a:solidFill>
                            <a:srgbClr val="000000"/>
                          </a:solidFill>
                          <a:latin typeface="等线"/>
                          <a:ea typeface="等线"/>
                          <a:cs typeface="等线"/>
                          <a:sym typeface="等线"/>
                        </a:rPr>
                        <a:t> </a:t>
                      </a:r>
                      <a:endParaRPr lang="en-US" sz="1100"/>
                    </a:p>
                  </a:txBody>
                  <a:tcPr anchor="ctr" marL="12700" marR="12700" marT="1270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8333"/>
                        </a:lnSpc>
                        <a:defRPr/>
                      </a:pPr>
                      <a:r>
                        <a:rPr lang="en-US" b="true" i="false" strike="noStrike" u="none" sz="24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 到手规格：</a:t>
                      </a:r>
                      <a:r>
                        <a:rPr lang="en-US" b="true" i="false" strike="noStrike" u="none" sz="24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5.3g*20粒/盒     赠礼袋*1</a:t>
                      </a:r>
                      <a:endParaRPr lang="en-US" sz="1100"/>
                    </a:p>
                  </a:txBody>
                  <a:tcPr anchor="ctr" marL="12700" marR="12700" marT="1270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35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name="Table 3" id="3"/>
          <p:cNvGraphicFramePr>
            <a:graphicFrameLocks noGrp="true"/>
          </p:cNvGraphicFramePr>
          <p:nvPr/>
        </p:nvGraphicFramePr>
        <p:xfrm>
          <a:off x="2219960" y="6027420"/>
          <a:ext cx="7785735" cy="56261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7785735"/>
              </a:tblGrid>
              <a:tr h="562610"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8333"/>
                        </a:lnSpc>
                        <a:defRPr/>
                      </a:pPr>
                      <a:r>
                        <a:rPr lang="en-US" b="true" i="false" strike="noStrike" u="none" sz="22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【售后】</a:t>
                      </a:r>
                      <a:r>
                        <a:rPr lang="en-US" b="true" i="false" strike="noStrike" u="none" sz="22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运费险 + 7 天无理由退换，</a:t>
                      </a:r>
                      <a:r>
                        <a:rPr lang="en-US" b="false" i="false" strike="noStrike" u="none" sz="22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48小时上海发货</a:t>
                      </a:r>
                      <a:endParaRPr lang="en-US" sz="1100"/>
                    </a:p>
                    <a:p>
                      <a:pPr algn="l" marL="0" indent="0">
                        <a:lnSpc>
                          <a:spcPct val="108333"/>
                        </a:lnSpc>
                      </a:pPr>
                      <a:r>
                        <a:rPr lang="en-US" b="true" i="false" strike="noStrike" u="none" sz="22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              圆通 / 邮政配送（非偏远地区包邮）</a:t>
                      </a:r>
                    </a:p>
                  </a:txBody>
                  <a:tcPr anchor="t" marL="46990" marR="46990" marT="0" marB="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3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name="Picture 4" id="4"/>
          <p:cNvPicPr>
            <a:picLocks noChangeAspect="true"/>
          </p:cNvPicPr>
          <p:nvPr/>
        </p:nvPicPr>
        <p:blipFill>
          <a:blip r:embed="rId2"/>
          <a:srcRect l="0" r="0" t="0" b="0"/>
          <a:stretch>
            <a:fillRect/>
          </a:stretch>
        </p:blipFill>
        <p:spPr>
          <a:xfrm rot="0" flipH="false" flipV="false">
            <a:off x="222885" y="-57150"/>
            <a:ext cx="1868170" cy="1810385"/>
          </a:xfrm>
          <a:prstGeom prst="rect">
            <a:avLst/>
          </a:prstGeom>
          <a:ln w="12700">
            <a:noFill/>
            <a:prstDash val="solid"/>
          </a:ln>
        </p:spPr>
      </p:pic>
      <p:graphicFrame>
        <p:nvGraphicFramePr>
          <p:cNvPr name="Table 5" id="5"/>
          <p:cNvGraphicFramePr>
            <a:graphicFrameLocks noGrp="true"/>
          </p:cNvGraphicFramePr>
          <p:nvPr/>
        </p:nvGraphicFramePr>
        <p:xfrm>
          <a:off x="222885" y="1537335"/>
          <a:ext cx="1797050" cy="412115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797050"/>
              </a:tblGrid>
              <a:tr h="412115"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8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保质期：52周</a:t>
                      </a:r>
                      <a:endParaRPr lang="en-US" sz="1100"/>
                    </a:p>
                  </a:txBody>
                  <a:tcPr anchor="t" marL="91440" marR="91440" marT="4572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name="Table 6" id="6"/>
          <p:cNvGraphicFramePr>
            <a:graphicFrameLocks noGrp="true"/>
          </p:cNvGraphicFramePr>
          <p:nvPr/>
        </p:nvGraphicFramePr>
        <p:xfrm>
          <a:off x="505460" y="1969770"/>
          <a:ext cx="11214735" cy="415544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1214735"/>
              </a:tblGrid>
              <a:tr h="4155440"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200000"/>
                        </a:lnSpc>
                        <a:defRPr/>
                      </a:pPr>
                      <a:r>
                        <a:rPr lang="en-US" b="true" i="false" strike="noStrike" u="none" sz="22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1.</a:t>
                      </a:r>
                      <a:r>
                        <a:rPr lang="en-US" b="true" i="false" strike="noStrike" u="none" sz="22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直播专属价，性价比高</a:t>
                      </a:r>
                      <a:endParaRPr lang="en-US" sz="1100"/>
                    </a:p>
                    <a:p>
                      <a:pPr algn="l" marL="0" indent="0">
                        <a:lnSpc>
                          <a:spcPct val="200000"/>
                        </a:lnSpc>
                      </a:pPr>
                      <a:r>
                        <a:rPr lang="en-US" b="true" i="false" strike="noStrike" u="none" sz="22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2.</a:t>
                      </a:r>
                      <a:r>
                        <a:rPr lang="en-US" b="true" i="false" strike="noStrike" u="none" sz="22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精美圣诞礼盒设计，节日氛围浓厚，浪漫送礼的选择。</a:t>
                      </a:r>
                    </a:p>
                    <a:p>
                      <a:pPr algn="l" marL="0" indent="0">
                        <a:lnSpc>
                          <a:spcPct val="200000"/>
                        </a:lnSpc>
                      </a:pPr>
                      <a:r>
                        <a:rPr lang="en-US" b="false" i="false" strike="noStrike" u="none" sz="22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3.</a:t>
                      </a:r>
                      <a:r>
                        <a:rPr lang="en-US" b="false" i="false" strike="noStrike" u="none" sz="22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粉色心形设计，牛奶夹心巧克力，丝滑口感。</a:t>
                      </a:r>
                    </a:p>
                    <a:p>
                      <a:pPr algn="l" marL="0" indent="0">
                        <a:lnSpc>
                          <a:spcPct val="200000"/>
                        </a:lnSpc>
                      </a:pPr>
                      <a:r>
                        <a:rPr lang="en-US" b="true" i="false" strike="noStrike" u="none" sz="22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4.</a:t>
                      </a:r>
                      <a:r>
                        <a:rPr lang="en-US" b="true" i="false" strike="noStrike" u="none" sz="22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礼盒双侧开窗+正面可滑动设计。</a:t>
                      </a:r>
                    </a:p>
                  </a:txBody>
                  <a:tcPr anchor="t" marL="46990" marR="46990" marT="46990" marB="46990">
                    <a:lnL cmpd="sng" algn="ctr" cap="flat" w="31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1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1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1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3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name="Table 2" id="2"/>
          <p:cNvGraphicFramePr>
            <a:graphicFrameLocks noGrp="true"/>
          </p:cNvGraphicFramePr>
          <p:nvPr/>
        </p:nvGraphicFramePr>
        <p:xfrm>
          <a:off x="1917065" y="91440"/>
          <a:ext cx="10083165" cy="164719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3164840"/>
                <a:gridCol w="6918325"/>
              </a:tblGrid>
              <a:tr h="562610">
                <a:tc gridSpan="2"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8333"/>
                        </a:lnSpc>
                        <a:defRPr/>
                      </a:pPr>
                      <a:r>
                        <a:rPr lang="en-US" b="true" i="false" strike="noStrike" u="none" sz="24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【脆香米圣诞树礼盒】</a:t>
                      </a:r>
                      <a:endParaRPr lang="en-US" sz="1100"/>
                    </a:p>
                  </a:txBody>
                  <a:tcPr anchor="ctr" marL="91440" marR="91440" marT="4572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endParaRPr/>
                    </a:p>
                  </a:txBody>
                  <a:tcPr anchor="ctr" marL="91440" marR="91440" marT="4572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>
                        <a:alpha val="100000"/>
                      </a:srgbClr>
                    </a:solidFill>
                  </a:tcPr>
                </a:tc>
              </a:tr>
              <a:tr h="563245"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8333"/>
                        </a:lnSpc>
                        <a:defRPr/>
                      </a:pPr>
                      <a:r>
                        <a:rPr lang="en-US" b="true" i="false" strike="noStrike" u="none" sz="22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日常单价：29.9元</a:t>
                      </a:r>
                      <a:endParaRPr lang="en-US" sz="1100"/>
                    </a:p>
                  </a:txBody>
                  <a:tcPr anchor="ctr" marL="91440" marR="91440" marT="4572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8333"/>
                        </a:lnSpc>
                        <a:defRPr/>
                      </a:pPr>
                      <a:r>
                        <a:rPr lang="en-US" b="true" i="false" strike="noStrike" u="none" sz="28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   直播到手价：</a:t>
                      </a:r>
                      <a:r>
                        <a:rPr lang="en-US" b="true" i="false" strike="noStrike" u="none" sz="28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19.9元到手1件</a:t>
                      </a:r>
                      <a:endParaRPr lang="en-US" sz="1100"/>
                    </a:p>
                  </a:txBody>
                  <a:tcPr anchor="ctr" marL="91440" marR="91440" marT="4572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35000"/>
                      </a:srgbClr>
                    </a:solidFill>
                  </a:tcPr>
                </a:tc>
              </a:tr>
              <a:tr h="521335"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8333"/>
                        </a:lnSpc>
                        <a:defRPr/>
                      </a:pPr>
                      <a:r>
                        <a:rPr lang="en-US" b="false" i="false" strike="noStrike" u="none" sz="2000">
                          <a:solidFill>
                            <a:srgbClr val="000000"/>
                          </a:solidFill>
                          <a:latin typeface="等线"/>
                          <a:ea typeface="等线"/>
                          <a:cs typeface="等线"/>
                          <a:sym typeface="等线"/>
                        </a:rPr>
                        <a:t> </a:t>
                      </a:r>
                      <a:endParaRPr lang="en-US" sz="1100"/>
                    </a:p>
                  </a:txBody>
                  <a:tcPr anchor="ctr" marL="12700" marR="12700" marT="1270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8333"/>
                        </a:lnSpc>
                        <a:defRPr/>
                      </a:pPr>
                      <a:r>
                        <a:rPr lang="en-US" b="true" i="false" strike="noStrike" u="none" sz="23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    到手规格：脆香米12g*13根（礼盒）</a:t>
                      </a:r>
                      <a:endParaRPr lang="en-US" sz="1100"/>
                    </a:p>
                  </a:txBody>
                  <a:tcPr anchor="ctr" marL="12700" marR="12700" marT="1270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35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name="AutoShape 3" id="3"/>
          <p:cNvSpPr txBox="true"/>
          <p:nvPr/>
        </p:nvSpPr>
        <p:spPr>
          <a:xfrm rot="0" flipH="false" flipV="false">
            <a:off x="120650" y="91440"/>
            <a:ext cx="1797685" cy="1612265"/>
          </a:xfrm>
          <a:prstGeom prst="rect">
            <a:avLst/>
          </a:prstGeom>
          <a:noFill/>
          <a:ln w="12700">
            <a:solidFill>
              <a:srgbClr val="000000">
                <a:alpha val="100000"/>
              </a:srgbClr>
            </a:solidFill>
            <a:prstDash val="solid"/>
          </a:ln>
        </p:spPr>
        <p:txBody>
          <a:bodyPr anchor="ctr" rtlCol="false" wrap="none" lIns="91440" rIns="91440" tIns="45720" bIns="45720">
            <a:noAutofit/>
          </a:bodyPr>
          <a:lstStyle/>
          <a:p>
            <a:pPr algn="ctr" marL="0" indent="0">
              <a:lnSpc>
                <a:spcPct val="100000"/>
              </a:lnSpc>
              <a:defRPr/>
            </a:pPr>
            <a:r>
              <a:rPr lang="en-US" b="false" i="false" strike="noStrike" u="none" sz="1800">
                <a:solidFill>
                  <a:srgbClr val="000000"/>
                </a:solidFill>
                <a:latin typeface="微软雅黑"/>
                <a:ea typeface="微软雅黑"/>
                <a:cs typeface="微软雅黑"/>
                <a:sym typeface="微软雅黑"/>
              </a:rPr>
              <a:t>套组图片</a:t>
            </a:r>
            <a:endParaRPr lang="en-US" sz="1100"/>
          </a:p>
        </p:txBody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2"/>
          <a:srcRect l="0" r="0" t="0" b="0"/>
          <a:stretch>
            <a:fillRect/>
          </a:stretch>
        </p:blipFill>
        <p:spPr>
          <a:xfrm rot="0" flipH="false" flipV="false">
            <a:off x="260985" y="214630"/>
            <a:ext cx="1365885" cy="1365885"/>
          </a:xfrm>
          <a:prstGeom prst="rect">
            <a:avLst/>
          </a:prstGeom>
          <a:ln w="12700">
            <a:noFill/>
            <a:prstDash val="solid"/>
          </a:ln>
        </p:spPr>
      </p:pic>
      <p:graphicFrame>
        <p:nvGraphicFramePr>
          <p:cNvPr name="Table 5" id="5"/>
          <p:cNvGraphicFramePr>
            <a:graphicFrameLocks noGrp="true"/>
          </p:cNvGraphicFramePr>
          <p:nvPr/>
        </p:nvGraphicFramePr>
        <p:xfrm>
          <a:off x="131445" y="1307465"/>
          <a:ext cx="1797050" cy="33528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797050"/>
              </a:tblGrid>
              <a:tr h="335280"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20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保质期：1年</a:t>
                      </a:r>
                      <a:endParaRPr lang="en-US" sz="1100"/>
                    </a:p>
                  </a:txBody>
                  <a:tcPr anchor="t" marL="91440" marR="91440" marT="27940" marB="2794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name="Table 6" id="6"/>
          <p:cNvGraphicFramePr>
            <a:graphicFrameLocks noGrp="true"/>
          </p:cNvGraphicFramePr>
          <p:nvPr/>
        </p:nvGraphicFramePr>
        <p:xfrm>
          <a:off x="260985" y="1703705"/>
          <a:ext cx="11838940" cy="385064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1838940"/>
              </a:tblGrid>
              <a:tr h="3850640"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ts val="8000"/>
                        </a:lnSpc>
                        <a:defRPr/>
                      </a:pPr>
                      <a:r>
                        <a:rPr lang="en-US" b="true" i="false" strike="noStrike" u="none" sz="2200">
                          <a:solidFill>
                            <a:srgbClr val="0D0D0D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1. </a:t>
                      </a:r>
                      <a:r>
                        <a:rPr lang="en-US" b="true" i="false" strike="noStrike" u="none" sz="22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立体圣诞树</a:t>
                      </a:r>
                      <a:r>
                        <a:rPr lang="en-US" b="true" i="false" strike="noStrike" u="none" sz="2200">
                          <a:solidFill>
                            <a:srgbClr val="0D0D0D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外观设计，节日氛围浓厚。</a:t>
                      </a:r>
                      <a:endParaRPr lang="en-US" sz="1100"/>
                    </a:p>
                    <a:p>
                      <a:pPr algn="l" marL="0" indent="0">
                        <a:lnSpc>
                          <a:spcPts val="8000"/>
                        </a:lnSpc>
                      </a:pPr>
                      <a:r>
                        <a:rPr lang="en-US" b="true" i="false" strike="noStrike" u="none" sz="2200">
                          <a:solidFill>
                            <a:srgbClr val="0D0D0D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2. 延续脆香米“</a:t>
                      </a:r>
                      <a:r>
                        <a:rPr lang="en-US" b="true" i="false" strike="noStrike" u="none" sz="22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巧克力+脆米</a:t>
                      </a:r>
                      <a:r>
                        <a:rPr lang="en-US" b="true" i="false" strike="noStrike" u="none" sz="2200">
                          <a:solidFill>
                            <a:srgbClr val="0D0D0D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”的标志性口感，</a:t>
                      </a:r>
                      <a:r>
                        <a:rPr lang="en-US" b="true" i="false" strike="noStrike" u="none" sz="22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酥脆+丝滑</a:t>
                      </a:r>
                      <a:r>
                        <a:rPr lang="en-US" b="true" i="false" strike="noStrike" u="none" sz="2200">
                          <a:solidFill>
                            <a:srgbClr val="0D0D0D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结合，独特体验。</a:t>
                      </a:r>
                    </a:p>
                    <a:p>
                      <a:pPr algn="l" marL="0" indent="0">
                        <a:lnSpc>
                          <a:spcPts val="8000"/>
                        </a:lnSpc>
                      </a:pPr>
                      <a:r>
                        <a:rPr lang="en-US" b="true" i="false" strike="noStrike" u="none" sz="2200">
                          <a:solidFill>
                            <a:srgbClr val="0D0D0D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3. 可作为小型</a:t>
                      </a:r>
                      <a:r>
                        <a:rPr lang="en-US" b="true" i="false" strike="noStrike" u="none" sz="22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圣诞树摆件</a:t>
                      </a:r>
                      <a:r>
                        <a:rPr lang="en-US" b="true" i="false" strike="noStrike" u="none" sz="2200">
                          <a:solidFill>
                            <a:srgbClr val="0D0D0D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，具</a:t>
                      </a:r>
                      <a:r>
                        <a:rPr lang="en-US" b="true" i="false" strike="noStrike" u="none" sz="22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收纳+装饰</a:t>
                      </a:r>
                      <a:r>
                        <a:rPr lang="en-US" b="true" i="false" strike="noStrike" u="none" sz="2200">
                          <a:solidFill>
                            <a:srgbClr val="0D0D0D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功能，提升节日场景的氛围感。</a:t>
                      </a:r>
                    </a:p>
                    <a:p>
                      <a:pPr algn="l" marL="0" indent="0">
                        <a:lnSpc>
                          <a:spcPts val="8000"/>
                        </a:lnSpc>
                      </a:pPr>
                      <a:r>
                        <a:rPr lang="en-US" b="true" i="false" strike="noStrike" u="none" sz="2200">
                          <a:solidFill>
                            <a:srgbClr val="0D0D0D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6. </a:t>
                      </a:r>
                      <a:r>
                        <a:rPr lang="en-US" b="true" i="false" strike="noStrike" u="none" sz="22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场景适配性强：</a:t>
                      </a:r>
                      <a:r>
                        <a:rPr lang="en-US" b="false" i="false" strike="noStrike" u="none" sz="22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分享零食、伴手赠礼</a:t>
                      </a:r>
                      <a:r>
                        <a:rPr lang="en-US" b="true" i="false" strike="noStrike" u="none" sz="22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；</a:t>
                      </a:r>
                      <a:r>
                        <a:rPr lang="en-US" b="false" i="false" strike="noStrike" u="none" sz="22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适</a:t>
                      </a:r>
                      <a:r>
                        <a:rPr lang="en-US" b="false" i="false" strike="noStrike" u="none" sz="2200">
                          <a:solidFill>
                            <a:srgbClr val="0D0D0D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配家庭、社交等多种圣诞场景。</a:t>
                      </a:r>
                    </a:p>
                    <a:p>
                      <a:pPr algn="l" marL="0" indent="0">
                        <a:lnSpc>
                          <a:spcPct val="200000"/>
                        </a:lnSpc>
                      </a:pPr>
                      <a:r>
                        <a:rPr lang="en-US" b="false" i="false" strike="noStrike" u="none" sz="1800">
                          <a:solidFill>
                            <a:srgbClr val="0D0D0D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 </a:t>
                      </a:r>
                    </a:p>
                  </a:txBody>
                  <a:tcPr anchor="t" marL="46990" marR="46990" marT="0" marB="0">
                    <a:lnL cmpd="sng" algn="ctr" cap="flat" w="31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1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1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1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3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name="Table 7" id="7"/>
          <p:cNvGraphicFramePr>
            <a:graphicFrameLocks noGrp="true"/>
          </p:cNvGraphicFramePr>
          <p:nvPr/>
        </p:nvGraphicFramePr>
        <p:xfrm>
          <a:off x="1626870" y="5991860"/>
          <a:ext cx="10083800" cy="550545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0083800"/>
              </a:tblGrid>
              <a:tr h="550545"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8333"/>
                        </a:lnSpc>
                        <a:defRPr/>
                      </a:pPr>
                      <a:r>
                        <a:rPr lang="en-US" b="true" i="false" strike="noStrike" u="none" sz="20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【售后】</a:t>
                      </a:r>
                      <a:r>
                        <a:rPr lang="en-US" b="true" i="false" strike="noStrike" u="none" sz="20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现货48h发货；</a:t>
                      </a:r>
                      <a:r>
                        <a:rPr lang="en-US" b="false" i="false" strike="noStrike" u="none" sz="20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有运费险 七天无理由 （拆封后不支持）</a:t>
                      </a:r>
                      <a:endParaRPr lang="en-US" sz="1100"/>
                    </a:p>
                    <a:p>
                      <a:pPr algn="l" marL="0" indent="0">
                        <a:lnSpc>
                          <a:spcPct val="108333"/>
                        </a:lnSpc>
                      </a:pPr>
                      <a:r>
                        <a:rPr lang="en-US" b="false" i="false" strike="noStrike" u="none" sz="20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             </a:t>
                      </a:r>
                      <a:r>
                        <a:rPr lang="en-US" b="true" i="false" strike="noStrike" u="none" sz="20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 三通一达 1个包裹 </a:t>
                      </a:r>
                    </a:p>
                  </a:txBody>
                  <a:tcPr anchor="t" marL="46990" marR="46990" marT="0" marB="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3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name="Table 2" id="2"/>
          <p:cNvGraphicFramePr>
            <a:graphicFrameLocks noGrp="true"/>
          </p:cNvGraphicFramePr>
          <p:nvPr/>
        </p:nvGraphicFramePr>
        <p:xfrm>
          <a:off x="915035" y="1835150"/>
          <a:ext cx="10587355" cy="39878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0587355"/>
              </a:tblGrid>
              <a:tr h="3987800"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ts val="8000"/>
                        </a:lnSpc>
                        <a:defRPr/>
                      </a:pPr>
                      <a:r>
                        <a:rPr lang="en-US" b="true" i="false" strike="noStrike" u="none" sz="23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1.</a:t>
                      </a:r>
                      <a:r>
                        <a:rPr lang="en-US" b="true" i="false" strike="noStrike" u="none" sz="23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圣诞节限定主题</a:t>
                      </a:r>
                      <a:r>
                        <a:rPr lang="en-US" b="true" i="false" strike="noStrike" u="none" sz="23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：融入驯鹿、圣诞树、雪花元素。</a:t>
                      </a:r>
                      <a:endParaRPr lang="en-US" sz="1100"/>
                    </a:p>
                    <a:p>
                      <a:pPr algn="l" marL="0" indent="0">
                        <a:lnSpc>
                          <a:spcPts val="8000"/>
                        </a:lnSpc>
                      </a:pPr>
                      <a:r>
                        <a:rPr lang="en-US" b="true" i="false" strike="noStrike" u="none" sz="23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2.心形标识包装，</a:t>
                      </a:r>
                      <a:r>
                        <a:rPr lang="en-US" b="true" i="false" strike="noStrike" u="none" sz="23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传递浪漫温暖</a:t>
                      </a:r>
                      <a:r>
                        <a:rPr lang="en-US" b="true" i="false" strike="noStrike" u="none" sz="23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的情感，适合节日里的</a:t>
                      </a:r>
                      <a:r>
                        <a:rPr lang="en-US" b="true" i="false" strike="noStrike" u="none" sz="23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心意表达</a:t>
                      </a:r>
                      <a:r>
                        <a:rPr lang="en-US" b="true" i="false" strike="noStrike" u="none" sz="23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。</a:t>
                      </a:r>
                    </a:p>
                    <a:p>
                      <a:pPr algn="l" marL="0" indent="0">
                        <a:lnSpc>
                          <a:spcPts val="8000"/>
                        </a:lnSpc>
                      </a:pPr>
                      <a:r>
                        <a:rPr lang="en-US" b="true" i="false" strike="noStrike" u="none" sz="23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3.</a:t>
                      </a:r>
                      <a:r>
                        <a:rPr lang="en-US" b="true" i="false" strike="noStrike" u="none" sz="23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暖色调+圣诞元素</a:t>
                      </a:r>
                      <a:r>
                        <a:rPr lang="en-US" b="true" i="false" strike="noStrike" u="none" sz="23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的组合设计，充满节日的</a:t>
                      </a:r>
                      <a:r>
                        <a:rPr lang="en-US" b="true" i="false" strike="noStrike" u="none" sz="23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温馨感</a:t>
                      </a:r>
                      <a:r>
                        <a:rPr lang="en-US" b="true" i="false" strike="noStrike" u="none" sz="23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，兼具</a:t>
                      </a:r>
                      <a:r>
                        <a:rPr lang="en-US" b="true" i="false" strike="noStrike" u="none" sz="23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观赏性+氛围感</a:t>
                      </a:r>
                      <a:r>
                        <a:rPr lang="en-US" b="true" i="false" strike="noStrike" u="none" sz="23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。</a:t>
                      </a:r>
                    </a:p>
                    <a:p>
                      <a:pPr algn="l" marL="0" indent="0">
                        <a:lnSpc>
                          <a:spcPts val="8000"/>
                        </a:lnSpc>
                      </a:pPr>
                      <a:r>
                        <a:rPr lang="en-US" b="true" i="false" strike="noStrike" u="none" sz="2300">
                          <a:solidFill>
                            <a:srgbClr val="C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 </a:t>
                      </a:r>
                    </a:p>
                  </a:txBody>
                  <a:tcPr anchor="t" marL="46990" marR="46990" marT="0" marB="0">
                    <a:lnL cmpd="sng" algn="ctr" cap="flat" w="31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1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1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1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3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name="Table 3" id="3"/>
          <p:cNvGraphicFramePr>
            <a:graphicFrameLocks noGrp="true"/>
          </p:cNvGraphicFramePr>
          <p:nvPr/>
        </p:nvGraphicFramePr>
        <p:xfrm>
          <a:off x="1904365" y="116840"/>
          <a:ext cx="10083165" cy="164719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3164840"/>
                <a:gridCol w="6918325"/>
              </a:tblGrid>
              <a:tr h="562610">
                <a:tc gridSpan="2"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8333"/>
                        </a:lnSpc>
                        <a:defRPr/>
                      </a:pPr>
                      <a:r>
                        <a:rPr lang="en-US" b="true" i="false" strike="noStrike" u="none" sz="24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【德芙圣诞小鹿礼盒】</a:t>
                      </a:r>
                      <a:endParaRPr lang="en-US" sz="1100"/>
                    </a:p>
                  </a:txBody>
                  <a:tcPr anchor="ctr" marL="91440" marR="91440" marT="4572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endParaRPr/>
                    </a:p>
                  </a:txBody>
                  <a:tcPr anchor="ctr" marL="91440" marR="91440" marT="4572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>
                        <a:alpha val="100000"/>
                      </a:srgbClr>
                    </a:solidFill>
                  </a:tcPr>
                </a:tc>
              </a:tr>
              <a:tr h="563245"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8333"/>
                        </a:lnSpc>
                        <a:defRPr/>
                      </a:pPr>
                      <a:r>
                        <a:rPr lang="en-US" b="true" i="false" strike="noStrike" u="none" sz="22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日常单价：29.9元</a:t>
                      </a:r>
                      <a:endParaRPr lang="en-US" sz="1100"/>
                    </a:p>
                  </a:txBody>
                  <a:tcPr anchor="ctr" marL="91440" marR="91440" marT="4572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8333"/>
                        </a:lnSpc>
                        <a:defRPr/>
                      </a:pPr>
                      <a:r>
                        <a:rPr lang="en-US" b="true" i="false" strike="noStrike" u="none" sz="28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 直播到手价：</a:t>
                      </a:r>
                      <a:r>
                        <a:rPr lang="en-US" b="true" i="false" strike="noStrike" u="none" sz="28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19.9元到手1件</a:t>
                      </a:r>
                      <a:endParaRPr lang="en-US" sz="1100"/>
                    </a:p>
                  </a:txBody>
                  <a:tcPr anchor="ctr" marL="91440" marR="91440" marT="4572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35000"/>
                      </a:srgbClr>
                    </a:solidFill>
                  </a:tcPr>
                </a:tc>
              </a:tr>
              <a:tr h="521335"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8333"/>
                        </a:lnSpc>
                        <a:defRPr/>
                      </a:pPr>
                      <a:r>
                        <a:rPr lang="en-US" b="false" i="false" strike="noStrike" u="none" sz="2000">
                          <a:solidFill>
                            <a:srgbClr val="000000"/>
                          </a:solidFill>
                          <a:latin typeface="等线"/>
                          <a:ea typeface="等线"/>
                          <a:cs typeface="等线"/>
                          <a:sym typeface="等线"/>
                        </a:rPr>
                        <a:t> </a:t>
                      </a:r>
                      <a:endParaRPr lang="en-US" sz="1100"/>
                    </a:p>
                  </a:txBody>
                  <a:tcPr anchor="ctr" marL="12700" marR="12700" marT="1270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8333"/>
                        </a:lnSpc>
                        <a:defRPr/>
                      </a:pPr>
                      <a:r>
                        <a:rPr lang="en-US" b="true" i="false" strike="noStrike" u="none" sz="23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  到手规格：</a:t>
                      </a:r>
                      <a:r>
                        <a:rPr lang="en-US" b="true" i="false" strike="noStrike" u="none" sz="23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德芙5.3g*13颗（礼盒礼袋）</a:t>
                      </a:r>
                      <a:endParaRPr lang="en-US" sz="1100"/>
                    </a:p>
                  </a:txBody>
                  <a:tcPr anchor="ctr" marL="12700" marR="12700" marT="1270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35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name="AutoShape 4" id="4"/>
          <p:cNvSpPr txBox="true"/>
          <p:nvPr/>
        </p:nvSpPr>
        <p:spPr>
          <a:xfrm rot="0" flipH="false" flipV="false">
            <a:off x="130810" y="162560"/>
            <a:ext cx="1797685" cy="1612265"/>
          </a:xfrm>
          <a:prstGeom prst="rect">
            <a:avLst/>
          </a:prstGeom>
          <a:noFill/>
          <a:ln w="12700">
            <a:solidFill>
              <a:srgbClr val="000000">
                <a:alpha val="100000"/>
              </a:srgbClr>
            </a:solidFill>
            <a:prstDash val="solid"/>
          </a:ln>
        </p:spPr>
        <p:txBody>
          <a:bodyPr anchor="ctr" rtlCol="false" wrap="none" lIns="91440" rIns="91440" tIns="45720" bIns="45720">
            <a:noAutofit/>
          </a:bodyPr>
          <a:lstStyle/>
          <a:p>
            <a:pPr algn="ctr" marL="0" indent="0">
              <a:lnSpc>
                <a:spcPct val="100000"/>
              </a:lnSpc>
              <a:defRPr/>
            </a:pPr>
            <a:r>
              <a:rPr lang="en-US" b="false" i="false" strike="noStrike" u="none" sz="1800">
                <a:solidFill>
                  <a:srgbClr val="000000"/>
                </a:solidFill>
                <a:latin typeface="微软雅黑"/>
                <a:ea typeface="微软雅黑"/>
                <a:cs typeface="微软雅黑"/>
                <a:sym typeface="微软雅黑"/>
              </a:rPr>
              <a:t>主品图片</a:t>
            </a:r>
            <a:endParaRPr lang="en-US" sz="1100"/>
          </a:p>
        </p:txBody>
      </p:sp>
      <p:graphicFrame>
        <p:nvGraphicFramePr>
          <p:cNvPr name="Table 5" id="5"/>
          <p:cNvGraphicFramePr>
            <a:graphicFrameLocks noGrp="true"/>
          </p:cNvGraphicFramePr>
          <p:nvPr/>
        </p:nvGraphicFramePr>
        <p:xfrm>
          <a:off x="2330450" y="5883275"/>
          <a:ext cx="7531735" cy="75184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7531735"/>
              </a:tblGrid>
              <a:tr h="751840"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8333"/>
                        </a:lnSpc>
                        <a:defRPr/>
                      </a:pPr>
                      <a:r>
                        <a:rPr lang="en-US" b="true" i="false" strike="noStrike" u="none" sz="20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【售后】</a:t>
                      </a:r>
                      <a:r>
                        <a:rPr lang="en-US" b="true" i="false" strike="noStrike" u="none" sz="20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现货48h发货；</a:t>
                      </a:r>
                      <a:r>
                        <a:rPr lang="en-US" b="false" i="false" strike="noStrike" u="none" sz="20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 有运费险 七天无理由 （拆封后不支持</a:t>
                      </a:r>
                      <a:r>
                        <a:rPr lang="en-US" b="true" i="false" strike="noStrike" u="none" sz="20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）            </a:t>
                      </a:r>
                      <a:endParaRPr lang="en-US" sz="1100"/>
                    </a:p>
                    <a:p>
                      <a:pPr algn="l" marL="0" indent="0">
                        <a:lnSpc>
                          <a:spcPct val="108333"/>
                        </a:lnSpc>
                      </a:pPr>
                      <a:r>
                        <a:rPr lang="en-US" b="true" i="false" strike="noStrike" u="none" sz="20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              三通一达 1个包裹</a:t>
                      </a:r>
                    </a:p>
                  </a:txBody>
                  <a:tcPr anchor="t" marL="46990" marR="46990" marT="0" marB="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3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name="Picture 6" id="6"/>
          <p:cNvPicPr>
            <a:picLocks noChangeAspect="true"/>
          </p:cNvPicPr>
          <p:nvPr/>
        </p:nvPicPr>
        <p:blipFill>
          <a:blip r:embed="rId2"/>
          <a:srcRect l="0" r="0" t="0" b="0"/>
          <a:stretch>
            <a:fillRect/>
          </a:stretch>
        </p:blipFill>
        <p:spPr>
          <a:xfrm rot="0" flipH="false" flipV="false">
            <a:off x="344170" y="283210"/>
            <a:ext cx="1370965" cy="1370965"/>
          </a:xfrm>
          <a:prstGeom prst="rect">
            <a:avLst/>
          </a:prstGeom>
          <a:ln w="12700">
            <a:noFill/>
            <a:prstDash val="solid"/>
          </a:ln>
        </p:spPr>
      </p:pic>
      <p:graphicFrame>
        <p:nvGraphicFramePr>
          <p:cNvPr name="Table 7" id="7"/>
          <p:cNvGraphicFramePr>
            <a:graphicFrameLocks noGrp="true"/>
          </p:cNvGraphicFramePr>
          <p:nvPr/>
        </p:nvGraphicFramePr>
        <p:xfrm>
          <a:off x="131445" y="1248410"/>
          <a:ext cx="1797050" cy="490855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797050"/>
              </a:tblGrid>
              <a:tr h="490855"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20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保质期：1年</a:t>
                      </a:r>
                      <a:endParaRPr lang="en-US" sz="1100"/>
                    </a:p>
                  </a:txBody>
                  <a:tcPr anchor="t" marL="91440" marR="91440" marT="4572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name="Table 2" id="2"/>
          <p:cNvGraphicFramePr>
            <a:graphicFrameLocks noGrp="true"/>
          </p:cNvGraphicFramePr>
          <p:nvPr/>
        </p:nvGraphicFramePr>
        <p:xfrm>
          <a:off x="1918335" y="2019935"/>
          <a:ext cx="10083800" cy="33401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0083800"/>
              </a:tblGrid>
              <a:tr h="3340100">
                <a:tc>
                  <a:txBody>
                    <a:bodyPr anchor="t" rtlCol="false"/>
                    <a:lstStyle/>
                    <a:p>
                      <a:pPr algn="l" marL="13335" indent="0">
                        <a:lnSpc>
                          <a:spcPct val="150000"/>
                        </a:lnSpc>
                        <a:defRPr/>
                      </a:pPr>
                      <a:r>
                        <a:rPr lang="en-US" b="false" i="false" strike="noStrike" u="none" sz="2200" spc="8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【圣诞雪人元素</a:t>
                      </a:r>
                      <a:r>
                        <a:rPr lang="en-US" b="false" i="false" strike="noStrike" u="none" sz="2200" spc="8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独家设计</a:t>
                      </a:r>
                      <a:r>
                        <a:rPr lang="en-US" b="false" i="false" strike="noStrike" u="none" sz="2200" spc="8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，横扫饥饿、做回自己】</a:t>
                      </a:r>
                      <a:endParaRPr lang="en-US" sz="1100"/>
                    </a:p>
                    <a:p>
                      <a:pPr algn="l" marL="0" indent="0">
                        <a:lnSpc>
                          <a:spcPct val="150000"/>
                        </a:lnSpc>
                      </a:pPr>
                      <a:r>
                        <a:rPr lang="en-US" b="false" i="false" strike="noStrike" u="none" sz="22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1.</a:t>
                      </a:r>
                      <a:r>
                        <a:rPr lang="en-US" b="false" i="false" strike="noStrike" u="none" sz="22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快速补充能量</a:t>
                      </a:r>
                      <a:r>
                        <a:rPr lang="en-US" b="false" i="false" strike="noStrike" u="none" sz="22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，富含碳水化合物和蛋白质</a:t>
                      </a:r>
                    </a:p>
                    <a:p>
                      <a:pPr algn="l" marL="0" indent="0">
                        <a:lnSpc>
                          <a:spcPct val="150000"/>
                        </a:lnSpc>
                      </a:pPr>
                      <a:r>
                        <a:rPr lang="en-US" b="false" i="false" strike="noStrike" u="none" sz="22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2.</a:t>
                      </a:r>
                      <a:r>
                        <a:rPr lang="en-US" b="false" i="false" strike="noStrike" u="none" sz="22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扛饿</a:t>
                      </a:r>
                      <a:r>
                        <a:rPr lang="en-US" b="false" i="false" strike="noStrike" u="none" sz="22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，  适合长时间学习和工作后</a:t>
                      </a:r>
                      <a:r>
                        <a:rPr lang="en-US" b="false" i="false" strike="noStrike" u="none" sz="22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提神解饿</a:t>
                      </a:r>
                    </a:p>
                    <a:p>
                      <a:pPr algn="l" marL="0" indent="0">
                        <a:lnSpc>
                          <a:spcPct val="150000"/>
                        </a:lnSpc>
                      </a:pPr>
                      <a:r>
                        <a:rPr lang="en-US" b="false" i="false" strike="noStrike" u="none" sz="22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   成分中：</a:t>
                      </a:r>
                      <a:r>
                        <a:rPr lang="en-US" b="false" i="false" strike="noStrike" u="none" sz="2200">
                          <a:solidFill>
                            <a:srgbClr val="0070C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花生和焦糖—</a:t>
                      </a:r>
                      <a:r>
                        <a:rPr lang="en-US" b="false" i="false" strike="noStrike" u="sng" sz="2200">
                          <a:solidFill>
                            <a:srgbClr val="0070C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提供持久的能量</a:t>
                      </a:r>
                      <a:r>
                        <a:rPr lang="en-US" b="false" i="false" strike="noStrike" u="none" sz="22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；</a:t>
                      </a:r>
                      <a:r>
                        <a:rPr lang="en-US" b="false" i="false" strike="noStrike" u="none" sz="2200">
                          <a:solidFill>
                            <a:srgbClr val="0070C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牛奶—</a:t>
                      </a:r>
                      <a:r>
                        <a:rPr lang="en-US" b="false" i="false" strike="noStrike" u="sng" sz="2200">
                          <a:solidFill>
                            <a:srgbClr val="0070C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有助于缓解饥饿感</a:t>
                      </a:r>
                      <a:r>
                        <a:rPr lang="en-US" b="false" i="false" strike="noStrike" u="none" sz="22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，</a:t>
                      </a:r>
                    </a:p>
                    <a:p>
                      <a:pPr algn="l" marL="0" indent="0">
                        <a:lnSpc>
                          <a:spcPct val="150000"/>
                        </a:lnSpc>
                      </a:pPr>
                      <a:r>
                        <a:rPr lang="en-US" b="false" i="false" strike="noStrike" u="none" sz="22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3.</a:t>
                      </a:r>
                      <a:r>
                        <a:rPr lang="en-US" b="false" i="false" strike="noStrike" u="none" sz="22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健康</a:t>
                      </a:r>
                      <a:r>
                        <a:rPr lang="en-US" b="false" i="false" strike="noStrike" u="none" sz="22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，士力架采用</a:t>
                      </a:r>
                      <a:r>
                        <a:rPr lang="en-US" b="false" i="false" strike="noStrike" u="none" sz="22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可可脂</a:t>
                      </a:r>
                      <a:r>
                        <a:rPr lang="en-US" b="false" i="false" strike="noStrike" u="none" sz="22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原料制作，</a:t>
                      </a:r>
                      <a:r>
                        <a:rPr lang="en-US" b="false" i="false" strike="noStrike" u="none" sz="22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不含反式脂肪酸</a:t>
                      </a:r>
                    </a:p>
                    <a:p>
                      <a:pPr algn="l" marL="0" indent="0">
                        <a:lnSpc>
                          <a:spcPct val="150000"/>
                        </a:lnSpc>
                      </a:pPr>
                      <a:r>
                        <a:rPr lang="en-US" b="false" i="false" strike="noStrike" u="none" sz="22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4.</a:t>
                      </a:r>
                      <a:r>
                        <a:rPr lang="en-US" b="false" i="false" strike="noStrike" u="none" sz="22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小包装设计，方便携带</a:t>
                      </a:r>
                      <a:r>
                        <a:rPr lang="en-US" b="false" i="false" strike="noStrike" u="none" sz="22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，适合随时随地享用；</a:t>
                      </a:r>
                    </a:p>
                    <a:p>
                      <a:pPr algn="l" marL="0" indent="0">
                        <a:lnSpc>
                          <a:spcPct val="150000"/>
                        </a:lnSpc>
                      </a:pPr>
                      <a:r>
                        <a:rPr lang="en-US" b="false" i="false" strike="noStrike" u="none" sz="22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5.口感</a:t>
                      </a:r>
                      <a:r>
                        <a:rPr lang="en-US" b="false" i="false" strike="noStrike" u="none" sz="22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香甜不腻</a:t>
                      </a:r>
                      <a:r>
                        <a:rPr lang="en-US" b="false" i="false" strike="noStrike" u="none" sz="22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，符合大多数人的口味偏好。</a:t>
                      </a:r>
                    </a:p>
                  </a:txBody>
                  <a:tcPr anchor="t" marL="46990" marR="46990" marT="46990" marB="46990">
                    <a:lnL cmpd="sng" algn="ctr" cap="flat" w="31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1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1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1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3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name="Table 3" id="3"/>
          <p:cNvGraphicFramePr>
            <a:graphicFrameLocks noGrp="true"/>
          </p:cNvGraphicFramePr>
          <p:nvPr/>
        </p:nvGraphicFramePr>
        <p:xfrm>
          <a:off x="1784985" y="118110"/>
          <a:ext cx="10083165" cy="164719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3500755"/>
                <a:gridCol w="6582410"/>
              </a:tblGrid>
              <a:tr h="562610">
                <a:tc gridSpan="2"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8333"/>
                        </a:lnSpc>
                        <a:defRPr/>
                      </a:pPr>
                      <a:r>
                        <a:rPr lang="en-US" b="true" i="false" strike="noStrike" u="none" sz="24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【圣诞士力架】</a:t>
                      </a:r>
                      <a:endParaRPr lang="en-US" sz="1100"/>
                    </a:p>
                  </a:txBody>
                  <a:tcPr anchor="ctr" marL="91440" marR="91440" marT="4572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endParaRPr/>
                    </a:p>
                  </a:txBody>
                  <a:tcPr anchor="ctr" marL="91440" marR="91440" marT="4572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>
                        <a:alpha val="100000"/>
                      </a:srgbClr>
                    </a:solidFill>
                  </a:tcPr>
                </a:tc>
              </a:tr>
              <a:tr h="563245"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8333"/>
                        </a:lnSpc>
                        <a:defRPr/>
                      </a:pPr>
                      <a:r>
                        <a:rPr lang="en-US" b="true" i="false" strike="noStrike" u="none" sz="22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  套组日常价：29.9  元</a:t>
                      </a:r>
                      <a:endParaRPr lang="en-US" sz="1100"/>
                    </a:p>
                  </a:txBody>
                  <a:tcPr anchor="ctr" marL="91440" marR="91440" marT="4572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8333"/>
                        </a:lnSpc>
                        <a:defRPr/>
                      </a:pPr>
                      <a:r>
                        <a:rPr lang="en-US" b="true" i="false" strike="noStrike" u="none" sz="28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     直播到手价：</a:t>
                      </a:r>
                      <a:r>
                        <a:rPr lang="en-US" b="true" i="false" strike="noStrike" u="none" sz="28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22.5元到手16条</a:t>
                      </a:r>
                      <a:endParaRPr lang="en-US" sz="1100"/>
                    </a:p>
                  </a:txBody>
                  <a:tcPr anchor="ctr" marL="91440" marR="91440" marT="4572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35000"/>
                      </a:srgbClr>
                    </a:solidFill>
                  </a:tcPr>
                </a:tc>
              </a:tr>
              <a:tr h="521335"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8333"/>
                        </a:lnSpc>
                        <a:defRPr/>
                      </a:pPr>
                      <a:r>
                        <a:rPr lang="en-US" b="true" i="false" strike="noStrike" u="none" sz="23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  折扣力度：单件22.5元</a:t>
                      </a:r>
                      <a:endParaRPr lang="en-US" sz="1100"/>
                    </a:p>
                  </a:txBody>
                  <a:tcPr anchor="ctr" marL="12700" marR="12700" marT="1270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8333"/>
                        </a:lnSpc>
                        <a:defRPr/>
                      </a:pPr>
                      <a:r>
                        <a:rPr lang="en-US" b="true" i="false" strike="noStrike" u="none" sz="20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     </a:t>
                      </a:r>
                      <a:r>
                        <a:rPr lang="en-US" b="true" i="false" strike="noStrike" u="none" sz="23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   到手规格：</a:t>
                      </a:r>
                      <a:r>
                        <a:rPr lang="en-US" b="true" i="false" strike="noStrike" u="none" sz="23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20g*16条</a:t>
                      </a:r>
                      <a:endParaRPr lang="en-US" sz="1100"/>
                    </a:p>
                  </a:txBody>
                  <a:tcPr anchor="ctr" marL="12700" marR="12700" marT="1270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35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name="AutoShape 4" id="4"/>
          <p:cNvSpPr txBox="true"/>
          <p:nvPr/>
        </p:nvSpPr>
        <p:spPr>
          <a:xfrm rot="0" flipH="false" flipV="false">
            <a:off x="120015" y="263525"/>
            <a:ext cx="1797685" cy="2122805"/>
          </a:xfrm>
          <a:prstGeom prst="rect">
            <a:avLst/>
          </a:prstGeom>
          <a:noFill/>
          <a:ln w="12700">
            <a:solidFill>
              <a:srgbClr val="000000">
                <a:alpha val="100000"/>
              </a:srgbClr>
            </a:solidFill>
            <a:prstDash val="solid"/>
          </a:ln>
        </p:spPr>
        <p:txBody>
          <a:bodyPr anchor="ctr" rtlCol="false" wrap="none" lIns="91440" rIns="91440" tIns="45720" bIns="45720">
            <a:noAutofit/>
          </a:bodyPr>
          <a:lstStyle/>
          <a:p>
            <a:pPr algn="ctr" marL="0" indent="0">
              <a:lnSpc>
                <a:spcPct val="100000"/>
              </a:lnSpc>
              <a:defRPr/>
            </a:pPr>
            <a:r>
              <a:rPr lang="en-US" b="false" i="false" strike="noStrike" u="none" sz="1800">
                <a:solidFill>
                  <a:srgbClr val="000000"/>
                </a:solidFill>
                <a:latin typeface="微软雅黑"/>
                <a:ea typeface="微软雅黑"/>
                <a:cs typeface="微软雅黑"/>
                <a:sym typeface="微软雅黑"/>
              </a:rPr>
              <a:t>主品图片</a:t>
            </a:r>
            <a:endParaRPr lang="en-US" sz="1100"/>
          </a:p>
        </p:txBody>
      </p:sp>
      <p:graphicFrame>
        <p:nvGraphicFramePr>
          <p:cNvPr name="Table 5" id="5"/>
          <p:cNvGraphicFramePr>
            <a:graphicFrameLocks noGrp="true"/>
          </p:cNvGraphicFramePr>
          <p:nvPr/>
        </p:nvGraphicFramePr>
        <p:xfrm>
          <a:off x="2700020" y="5735320"/>
          <a:ext cx="8028940" cy="84328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8028940"/>
              </a:tblGrid>
              <a:tr h="843280"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8333"/>
                        </a:lnSpc>
                        <a:defRPr/>
                      </a:pPr>
                      <a:r>
                        <a:rPr lang="en-US" b="true" i="false" strike="noStrike" u="none" sz="20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【售后】</a:t>
                      </a:r>
                      <a:r>
                        <a:rPr lang="en-US" b="true" i="false" strike="noStrike" u="none" sz="20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现货5000，现货48小时发货；</a:t>
                      </a:r>
                      <a:r>
                        <a:rPr lang="en-US" b="false" i="false" strike="noStrike" u="none" sz="20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有运费险+无七天无理由退换</a:t>
                      </a:r>
                      <a:endParaRPr lang="en-US" sz="1100"/>
                    </a:p>
                    <a:p>
                      <a:pPr algn="l" marL="0" indent="0">
                        <a:lnSpc>
                          <a:spcPct val="108333"/>
                        </a:lnSpc>
                      </a:pPr>
                      <a:r>
                        <a:rPr lang="en-US" b="true" i="false" strike="noStrike" u="none" sz="20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             </a:t>
                      </a:r>
                      <a:r>
                        <a:rPr lang="en-US" b="false" i="false" strike="noStrike" u="none" sz="2000" spc="70">
                          <a:solidFill>
                            <a:srgbClr val="000000"/>
                          </a:solidFill>
                          <a:latin typeface="SimHei"/>
                          <a:ea typeface="SimHei"/>
                          <a:cs typeface="SimHei"/>
                          <a:sym typeface="SimHei"/>
                        </a:rPr>
                        <a:t>中通、圆通、邮政随机，一个包裹</a:t>
                      </a:r>
                    </a:p>
                  </a:txBody>
                  <a:tcPr anchor="t" marL="46990" marR="46990" marT="46990" marB="4699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3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name="Picture 6" id="6"/>
          <p:cNvPicPr>
            <a:picLocks noChangeAspect="true"/>
          </p:cNvPicPr>
          <p:nvPr/>
        </p:nvPicPr>
        <p:blipFill>
          <a:blip r:embed="rId2"/>
          <a:srcRect l="0" r="0" t="0" b="0"/>
          <a:stretch>
            <a:fillRect/>
          </a:stretch>
        </p:blipFill>
        <p:spPr>
          <a:xfrm rot="0" flipH="false" flipV="false">
            <a:off x="190500" y="444500"/>
            <a:ext cx="1727835" cy="1431290"/>
          </a:xfrm>
          <a:prstGeom prst="rect">
            <a:avLst/>
          </a:prstGeom>
          <a:ln w="12700">
            <a:noFill/>
            <a:prstDash val="solid"/>
          </a:ln>
        </p:spPr>
      </p:pic>
      <p:graphicFrame>
        <p:nvGraphicFramePr>
          <p:cNvPr name="Table 7" id="7"/>
          <p:cNvGraphicFramePr>
            <a:graphicFrameLocks noGrp="true"/>
          </p:cNvGraphicFramePr>
          <p:nvPr/>
        </p:nvGraphicFramePr>
        <p:xfrm>
          <a:off x="323850" y="2019935"/>
          <a:ext cx="1461135" cy="366395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461135"/>
              </a:tblGrid>
              <a:tr h="366395"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6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保质期：1年</a:t>
                      </a:r>
                      <a:endParaRPr lang="en-US" sz="1100"/>
                    </a:p>
                  </a:txBody>
                  <a:tcPr anchor="t" marL="91440" marR="91440" marT="4572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name="Table 2" id="2"/>
          <p:cNvGraphicFramePr>
            <a:graphicFrameLocks noGrp="true"/>
          </p:cNvGraphicFramePr>
          <p:nvPr/>
        </p:nvGraphicFramePr>
        <p:xfrm>
          <a:off x="1830705" y="1943100"/>
          <a:ext cx="10083800" cy="33401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0083800"/>
              </a:tblGrid>
              <a:tr h="3340100"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200000"/>
                        </a:lnSpc>
                        <a:defRPr/>
                      </a:pPr>
                      <a:r>
                        <a:rPr lang="en-US" b="false" i="false" strike="noStrike" u="none" sz="23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1.小条独立包装，方便携带，干净卫生</a:t>
                      </a:r>
                      <a:endParaRPr lang="en-US" sz="1100"/>
                    </a:p>
                    <a:p>
                      <a:pPr algn="l" marL="0" indent="0">
                        <a:lnSpc>
                          <a:spcPct val="200000"/>
                        </a:lnSpc>
                      </a:pPr>
                      <a:r>
                        <a:rPr lang="en-US" b="true" i="false" strike="noStrike" u="none" sz="2300">
                          <a:solidFill>
                            <a:srgbClr val="FFFFFF"/>
                          </a:solidFill>
                          <a:latin typeface="等线"/>
                          <a:ea typeface="等线"/>
                          <a:cs typeface="等线"/>
                          <a:sym typeface="等线"/>
                        </a:rPr>
                        <a:t/>
                      </a:r>
                      <a:endParaRPr sz="2300"/>
                    </a:p>
                    <a:p>
                      <a:pPr algn="l" marL="0" indent="0">
                        <a:lnSpc>
                          <a:spcPct val="200000"/>
                        </a:lnSpc>
                      </a:pPr>
                      <a:r>
                        <a:rPr lang="en-US" b="false" i="false" strike="noStrike" u="none" sz="23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2. 双口味德芙+脆香米，口味丰富、清新不腻</a:t>
                      </a:r>
                    </a:p>
                    <a:p>
                      <a:pPr algn="l" marL="0" indent="0">
                        <a:lnSpc>
                          <a:spcPct val="200000"/>
                        </a:lnSpc>
                      </a:pPr>
                      <a:r>
                        <a:rPr lang="en-US" b="true" i="false" strike="noStrike" u="none" sz="2300">
                          <a:solidFill>
                            <a:srgbClr val="FFFFFF"/>
                          </a:solidFill>
                          <a:latin typeface="等线"/>
                          <a:ea typeface="等线"/>
                          <a:cs typeface="等线"/>
                          <a:sym typeface="等线"/>
                        </a:rPr>
                        <a:t/>
                      </a:r>
                      <a:endParaRPr sz="2300"/>
                    </a:p>
                    <a:p>
                      <a:pPr algn="l" marL="0" indent="0">
                        <a:lnSpc>
                          <a:spcPct val="200000"/>
                        </a:lnSpc>
                      </a:pPr>
                      <a:r>
                        <a:rPr lang="en-US" b="false" i="false" strike="noStrike" u="none" sz="23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3. 设计简约清新、色彩搭配高级，每一处都彰显品质</a:t>
                      </a:r>
                    </a:p>
                    <a:p>
                      <a:pPr algn="l" marL="0" indent="0">
                        <a:lnSpc>
                          <a:spcPct val="108333"/>
                        </a:lnSpc>
                      </a:pPr>
                      <a:r>
                        <a:rPr lang="en-US" b="false" i="false" strike="noStrike" u="none" sz="20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 </a:t>
                      </a:r>
                    </a:p>
                  </a:txBody>
                  <a:tcPr anchor="t" marL="46990" marR="46990" marT="46990" marB="46990">
                    <a:lnL cmpd="sng" algn="ctr" cap="flat" w="31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1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1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1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3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name="Table 3" id="3"/>
          <p:cNvGraphicFramePr>
            <a:graphicFrameLocks noGrp="true"/>
          </p:cNvGraphicFramePr>
          <p:nvPr/>
        </p:nvGraphicFramePr>
        <p:xfrm>
          <a:off x="1830705" y="177165"/>
          <a:ext cx="10083165" cy="164719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3164840"/>
                <a:gridCol w="6918325"/>
              </a:tblGrid>
              <a:tr h="562610">
                <a:tc gridSpan="2"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true" i="false" strike="noStrike" u="none" sz="24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【</a:t>
                      </a:r>
                      <a:r>
                        <a:rPr lang="en-US" b="false" i="false" strike="noStrike" u="none" sz="24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巧克力圣诞礼盒125g】</a:t>
                      </a:r>
                      <a:endParaRPr lang="en-US" sz="1100"/>
                    </a:p>
                  </a:txBody>
                  <a:tcPr anchor="ctr" marL="91440" marR="91440" marT="4572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endParaRPr/>
                    </a:p>
                  </a:txBody>
                  <a:tcPr anchor="ctr" marL="91440" marR="91440" marT="4572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>
                        <a:alpha val="100000"/>
                      </a:srgbClr>
                    </a:solidFill>
                  </a:tcPr>
                </a:tc>
              </a:tr>
              <a:tr h="563245"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8333"/>
                        </a:lnSpc>
                        <a:defRPr/>
                      </a:pPr>
                      <a:r>
                        <a:rPr lang="en-US" b="true" i="false" strike="noStrike" u="none" sz="22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套组日常价：29.9 元</a:t>
                      </a:r>
                      <a:endParaRPr lang="en-US" sz="1100"/>
                    </a:p>
                  </a:txBody>
                  <a:tcPr anchor="ctr" marL="91440" marR="91440" marT="4572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8333"/>
                        </a:lnSpc>
                        <a:defRPr/>
                      </a:pPr>
                      <a:r>
                        <a:rPr lang="en-US" b="true" i="false" strike="noStrike" u="none" sz="28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      直播到手价：</a:t>
                      </a:r>
                      <a:r>
                        <a:rPr lang="en-US" b="true" i="false" strike="noStrike" u="none" sz="28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19.9元到手10件</a:t>
                      </a:r>
                      <a:endParaRPr lang="en-US" sz="1100"/>
                    </a:p>
                  </a:txBody>
                  <a:tcPr anchor="ctr" marL="91440" marR="91440" marT="4572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35000"/>
                      </a:srgbClr>
                    </a:solidFill>
                  </a:tcPr>
                </a:tc>
              </a:tr>
              <a:tr h="521335"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8333"/>
                        </a:lnSpc>
                        <a:defRPr/>
                      </a:pPr>
                      <a:r>
                        <a:rPr lang="en-US" b="true" i="false" strike="noStrike" u="none" sz="23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折扣力度：单件19.9元</a:t>
                      </a:r>
                      <a:endParaRPr lang="en-US" sz="1100"/>
                    </a:p>
                  </a:txBody>
                  <a:tcPr anchor="ctr" marL="12700" marR="12700" marT="1270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8333"/>
                        </a:lnSpc>
                        <a:defRPr/>
                      </a:pPr>
                      <a:r>
                        <a:rPr lang="en-US" b="true" i="false" strike="noStrike" u="none" sz="22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         到手规格：</a:t>
                      </a:r>
                      <a:r>
                        <a:rPr lang="en-US" b="true" i="false" strike="noStrike" u="none" sz="22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小清新13g*5条+脆香米原味12g*5条</a:t>
                      </a:r>
                      <a:endParaRPr lang="en-US" sz="1100"/>
                    </a:p>
                  </a:txBody>
                  <a:tcPr anchor="ctr" marL="12700" marR="12700" marT="1270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35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name="AutoShape 4" id="4"/>
          <p:cNvSpPr txBox="true"/>
          <p:nvPr/>
        </p:nvSpPr>
        <p:spPr>
          <a:xfrm rot="0" flipH="false" flipV="false">
            <a:off x="33020" y="92075"/>
            <a:ext cx="1797685" cy="1851025"/>
          </a:xfrm>
          <a:prstGeom prst="rect">
            <a:avLst/>
          </a:prstGeom>
          <a:noFill/>
          <a:ln w="12700">
            <a:solidFill>
              <a:srgbClr val="000000">
                <a:alpha val="100000"/>
              </a:srgbClr>
            </a:solidFill>
            <a:prstDash val="solid"/>
          </a:ln>
        </p:spPr>
        <p:txBody>
          <a:bodyPr anchor="ctr" rtlCol="false" wrap="none" lIns="91440" rIns="91440" tIns="45720" bIns="45720">
            <a:noAutofit/>
          </a:bodyPr>
          <a:lstStyle/>
          <a:p>
            <a:pPr algn="ctr" marL="0" indent="0">
              <a:lnSpc>
                <a:spcPct val="100000"/>
              </a:lnSpc>
              <a:defRPr/>
            </a:pPr>
            <a:r>
              <a:rPr lang="en-US" b="false" i="false" strike="noStrike" u="none" sz="1800">
                <a:solidFill>
                  <a:srgbClr val="000000"/>
                </a:solidFill>
                <a:latin typeface="等线"/>
                <a:ea typeface="等线"/>
                <a:cs typeface="等线"/>
                <a:sym typeface="等线"/>
              </a:rPr>
              <a:t> </a:t>
            </a:r>
            <a:endParaRPr lang="en-US" sz="1100"/>
          </a:p>
        </p:txBody>
      </p:sp>
      <p:graphicFrame>
        <p:nvGraphicFramePr>
          <p:cNvPr name="Table 5" id="5"/>
          <p:cNvGraphicFramePr>
            <a:graphicFrameLocks noGrp="true"/>
          </p:cNvGraphicFramePr>
          <p:nvPr/>
        </p:nvGraphicFramePr>
        <p:xfrm>
          <a:off x="2958465" y="5996305"/>
          <a:ext cx="7827645" cy="72009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7827645"/>
              </a:tblGrid>
              <a:tr h="720090"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8333"/>
                        </a:lnSpc>
                        <a:defRPr/>
                      </a:pPr>
                      <a:r>
                        <a:rPr lang="en-US" b="true" i="false" strike="noStrike" u="none" sz="20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【售后】</a:t>
                      </a:r>
                      <a:r>
                        <a:rPr lang="en-US" b="false" i="false" strike="noStrike" u="none" sz="20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48h发货；商品未开封支持7天无理由退换货；假一赔十；</a:t>
                      </a:r>
                      <a:endParaRPr lang="en-US" sz="1100"/>
                    </a:p>
                    <a:p>
                      <a:pPr algn="l" marL="0" indent="0">
                        <a:lnSpc>
                          <a:spcPct val="108333"/>
                        </a:lnSpc>
                      </a:pPr>
                      <a:r>
                        <a:rPr lang="en-US" b="false" i="false" strike="noStrike" u="none" sz="20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              快递：申通、圆通</a:t>
                      </a:r>
                    </a:p>
                  </a:txBody>
                  <a:tcPr anchor="t" marL="46990" marR="46990" marT="46990" marB="4699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3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name="Picture 6" id="6"/>
          <p:cNvPicPr>
            <a:picLocks noChangeAspect="true"/>
          </p:cNvPicPr>
          <p:nvPr/>
        </p:nvPicPr>
        <p:blipFill>
          <a:blip r:embed="rId2"/>
          <a:srcRect l="0" r="0" t="0" b="0"/>
          <a:stretch>
            <a:fillRect/>
          </a:stretch>
        </p:blipFill>
        <p:spPr>
          <a:xfrm rot="0" flipH="false" flipV="false">
            <a:off x="128905" y="177165"/>
            <a:ext cx="1440000" cy="1440000"/>
          </a:xfrm>
          <a:prstGeom prst="rect">
            <a:avLst/>
          </a:prstGeom>
          <a:ln w="12700">
            <a:noFill/>
            <a:prstDash val="solid"/>
          </a:ln>
        </p:spPr>
      </p:pic>
      <p:graphicFrame>
        <p:nvGraphicFramePr>
          <p:cNvPr name="Table 7" id="7"/>
          <p:cNvGraphicFramePr>
            <a:graphicFrameLocks noGrp="true"/>
          </p:cNvGraphicFramePr>
          <p:nvPr/>
        </p:nvGraphicFramePr>
        <p:xfrm>
          <a:off x="128905" y="1617345"/>
          <a:ext cx="1588770" cy="39624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588770"/>
              </a:tblGrid>
              <a:tr h="396240"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8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保质期：1年</a:t>
                      </a:r>
                      <a:endParaRPr lang="en-US" sz="1100"/>
                    </a:p>
                  </a:txBody>
                  <a:tcPr anchor="t" marL="91440" marR="91440" marT="4572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name="Table 2" id="2"/>
          <p:cNvGraphicFramePr>
            <a:graphicFrameLocks noGrp="true"/>
          </p:cNvGraphicFramePr>
          <p:nvPr/>
        </p:nvGraphicFramePr>
        <p:xfrm>
          <a:off x="1797685" y="196215"/>
          <a:ext cx="11212195" cy="1905635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3518535"/>
                <a:gridCol w="7693660"/>
              </a:tblGrid>
              <a:tr h="562610">
                <a:tc gridSpan="2"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2400" spc="15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【MM豆趣味大三角包337g】</a:t>
                      </a:r>
                      <a:endParaRPr lang="en-US" sz="1100"/>
                    </a:p>
                  </a:txBody>
                  <a:tcPr anchor="ctr" marL="91440" marR="91440" marT="4572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endParaRPr/>
                    </a:p>
                  </a:txBody>
                  <a:tcPr anchor="ctr" marL="91440" marR="91440" marT="4572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>
                        <a:alpha val="100000"/>
                      </a:srgbClr>
                    </a:solidFill>
                  </a:tcPr>
                </a:tc>
              </a:tr>
              <a:tr h="563245"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8333"/>
                        </a:lnSpc>
                        <a:defRPr/>
                      </a:pPr>
                      <a:r>
                        <a:rPr lang="en-US" b="true" i="false" strike="noStrike" u="none" sz="22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 套组日常价：49.9 元</a:t>
                      </a:r>
                      <a:endParaRPr lang="en-US" sz="1100"/>
                    </a:p>
                  </a:txBody>
                  <a:tcPr anchor="ctr" marL="91440" marR="91440" marT="4572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8333"/>
                        </a:lnSpc>
                        <a:defRPr/>
                      </a:pPr>
                      <a:r>
                        <a:rPr lang="en-US" b="true" i="false" strike="noStrike" u="none" sz="28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直播到手价：</a:t>
                      </a:r>
                      <a:r>
                        <a:rPr lang="en-US" b="true" i="false" strike="noStrike" u="none" sz="28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39.9元到手25件</a:t>
                      </a:r>
                      <a:endParaRPr lang="en-US" sz="1100"/>
                    </a:p>
                  </a:txBody>
                  <a:tcPr anchor="ctr" marL="91440" marR="91440" marT="4572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35000"/>
                      </a:srgbClr>
                    </a:solidFill>
                  </a:tcPr>
                </a:tc>
              </a:tr>
              <a:tr h="779780"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8333"/>
                        </a:lnSpc>
                        <a:defRPr/>
                      </a:pPr>
                      <a:r>
                        <a:rPr lang="en-US" b="true" i="false" strike="noStrike" u="none" sz="23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 折扣力度：单件39.9元</a:t>
                      </a:r>
                      <a:endParaRPr lang="en-US" sz="1100"/>
                    </a:p>
                  </a:txBody>
                  <a:tcPr anchor="ctr" marL="12700" marR="12700" marT="1270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8333"/>
                        </a:lnSpc>
                        <a:defRPr/>
                      </a:pPr>
                      <a:r>
                        <a:rPr lang="en-US" b="true" i="false" strike="noStrike" u="none" sz="22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到手规格：</a:t>
                      </a:r>
                      <a:r>
                        <a:rPr lang="en-US" b="true" i="false" strike="noStrike" u="none" sz="2200">
                          <a:solidFill>
                            <a:srgbClr val="FF0000"/>
                          </a:solidFill>
                          <a:latin typeface="SimHei"/>
                          <a:ea typeface="SimHei"/>
                          <a:cs typeface="SimHei"/>
                          <a:sym typeface="SimHei"/>
                        </a:rPr>
                        <a:t>花生牛奶味13.5g*25，牛奶巧克力13.5g*25</a:t>
                      </a:r>
                      <a:endParaRPr lang="en-US" sz="1100"/>
                    </a:p>
                  </a:txBody>
                  <a:tcPr anchor="ctr" marL="12700" marR="12700" marT="1270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35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name="Table 3" id="3"/>
          <p:cNvGraphicFramePr>
            <a:graphicFrameLocks noGrp="true"/>
          </p:cNvGraphicFramePr>
          <p:nvPr/>
        </p:nvGraphicFramePr>
        <p:xfrm>
          <a:off x="1797685" y="2592070"/>
          <a:ext cx="10083800" cy="289814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0083800"/>
              </a:tblGrid>
              <a:tr h="2898140"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200000"/>
                        </a:lnSpc>
                        <a:defRPr/>
                      </a:pPr>
                      <a:r>
                        <a:rPr lang="en-US" b="false" i="false" strike="noStrike" u="none" sz="23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1、独特外装MM豆大包装、</a:t>
                      </a:r>
                      <a:r>
                        <a:rPr lang="en-US" b="false" i="false" strike="noStrike" u="none" sz="23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大包装里是独立小包</a:t>
                      </a:r>
                      <a:r>
                        <a:rPr lang="en-US" b="false" i="false" strike="noStrike" u="none" sz="23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的MM豆，有趣又好吃</a:t>
                      </a:r>
                      <a:endParaRPr lang="en-US" sz="1100"/>
                    </a:p>
                    <a:p>
                      <a:pPr algn="l" marL="0" indent="0">
                        <a:lnSpc>
                          <a:spcPct val="200000"/>
                        </a:lnSpc>
                      </a:pPr>
                      <a:r>
                        <a:rPr lang="en-US" b="false" i="false" strike="noStrike" u="none" sz="23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2、</a:t>
                      </a:r>
                      <a:r>
                        <a:rPr lang="en-US" b="false" i="false" strike="noStrike" u="none" sz="23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优质原料，不含反式脂肪酸</a:t>
                      </a:r>
                    </a:p>
                    <a:p>
                      <a:pPr algn="l" marL="0" indent="0">
                        <a:lnSpc>
                          <a:spcPct val="200000"/>
                        </a:lnSpc>
                      </a:pPr>
                      <a:r>
                        <a:rPr lang="en-US" b="false" i="false" strike="noStrike" u="none" sz="23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3、五彩巧克力豆、五彩糖衣包，浓郁的巧克力味，</a:t>
                      </a:r>
                      <a:r>
                        <a:rPr lang="en-US" b="false" i="false" strike="noStrike" u="none" sz="23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口口香脆</a:t>
                      </a:r>
                      <a:r>
                        <a:rPr lang="en-US" b="false" i="false" strike="noStrike" u="none" sz="23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，</a:t>
                      </a:r>
                    </a:p>
                    <a:p>
                      <a:pPr algn="l" marL="0" indent="0">
                        <a:lnSpc>
                          <a:spcPct val="200000"/>
                        </a:lnSpc>
                      </a:pPr>
                      <a:r>
                        <a:rPr lang="en-US" b="true" i="false" strike="noStrike" u="none" sz="2300">
                          <a:solidFill>
                            <a:srgbClr val="FFFFFF"/>
                          </a:solidFill>
                          <a:latin typeface="等线"/>
                          <a:ea typeface="等线"/>
                          <a:cs typeface="等线"/>
                          <a:sym typeface="等线"/>
                        </a:rPr>
                        <a:t> </a:t>
                      </a:r>
                    </a:p>
                  </a:txBody>
                  <a:tcPr anchor="t" marL="46990" marR="46990" marT="46990" marB="46990">
                    <a:lnL cmpd="sng" algn="ctr" cap="flat" w="31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1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1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1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3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name="AutoShape 4" id="4"/>
          <p:cNvSpPr txBox="true"/>
          <p:nvPr/>
        </p:nvSpPr>
        <p:spPr>
          <a:xfrm rot="0" flipH="false" flipV="false">
            <a:off x="0" y="340995"/>
            <a:ext cx="1797685" cy="1612265"/>
          </a:xfrm>
          <a:prstGeom prst="rect">
            <a:avLst/>
          </a:prstGeom>
          <a:noFill/>
          <a:ln w="12700">
            <a:solidFill>
              <a:srgbClr val="000000">
                <a:alpha val="100000"/>
              </a:srgbClr>
            </a:solidFill>
            <a:prstDash val="solid"/>
          </a:ln>
        </p:spPr>
        <p:txBody>
          <a:bodyPr anchor="ctr" rtlCol="false" wrap="none" lIns="91440" rIns="91440" tIns="45720" bIns="45720">
            <a:noAutofit/>
          </a:bodyPr>
          <a:lstStyle/>
          <a:p>
            <a:pPr algn="ctr" marL="0" indent="0">
              <a:lnSpc>
                <a:spcPct val="100000"/>
              </a:lnSpc>
              <a:defRPr/>
            </a:pPr>
            <a:r>
              <a:rPr lang="en-US" b="false" i="false" strike="noStrike" u="none" sz="1800">
                <a:solidFill>
                  <a:srgbClr val="000000"/>
                </a:solidFill>
                <a:latin typeface="等线"/>
                <a:ea typeface="等线"/>
                <a:cs typeface="等线"/>
                <a:sym typeface="等线"/>
              </a:rPr>
              <a:t> </a:t>
            </a:r>
            <a:endParaRPr lang="en-US" sz="1100"/>
          </a:p>
        </p:txBody>
      </p:sp>
      <p:graphicFrame>
        <p:nvGraphicFramePr>
          <p:cNvPr name="Table 5" id="5"/>
          <p:cNvGraphicFramePr>
            <a:graphicFrameLocks noGrp="true"/>
          </p:cNvGraphicFramePr>
          <p:nvPr/>
        </p:nvGraphicFramePr>
        <p:xfrm>
          <a:off x="2562860" y="5669280"/>
          <a:ext cx="7668895" cy="83058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7668895"/>
              </a:tblGrid>
              <a:tr h="830580"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8333"/>
                        </a:lnSpc>
                        <a:defRPr/>
                      </a:pPr>
                      <a:r>
                        <a:rPr lang="en-US" b="true" i="false" strike="noStrike" u="none" sz="20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【售后】</a:t>
                      </a:r>
                      <a:r>
                        <a:rPr lang="en-US" b="false" i="false" strike="noStrike" u="none" sz="20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48h发货；商品未开封支持7天无理由退换货；假一赔十；</a:t>
                      </a:r>
                      <a:endParaRPr lang="en-US" sz="1100"/>
                    </a:p>
                    <a:p>
                      <a:pPr algn="l" marL="0" indent="0">
                        <a:lnSpc>
                          <a:spcPct val="108333"/>
                        </a:lnSpc>
                      </a:pPr>
                      <a:r>
                        <a:rPr lang="en-US" b="false" i="false" strike="noStrike" u="none" sz="20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             快递：申通、圆通</a:t>
                      </a:r>
                    </a:p>
                  </a:txBody>
                  <a:tcPr anchor="t" marL="46990" marR="46990" marT="46990" marB="4699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3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name="Picture 6" id="6"/>
          <p:cNvPicPr>
            <a:picLocks noChangeAspect="true"/>
          </p:cNvPicPr>
          <p:nvPr/>
        </p:nvPicPr>
        <p:blipFill>
          <a:blip r:embed="rId2"/>
          <a:srcRect l="0" r="0" t="0" b="0"/>
          <a:stretch>
            <a:fillRect/>
          </a:stretch>
        </p:blipFill>
        <p:spPr>
          <a:xfrm rot="0" flipH="false" flipV="false">
            <a:off x="120650" y="429895"/>
            <a:ext cx="1440000" cy="1434833"/>
          </a:xfrm>
          <a:prstGeom prst="rect">
            <a:avLst/>
          </a:prstGeom>
          <a:ln w="12700">
            <a:noFill/>
            <a:prstDash val="solid"/>
          </a:ln>
        </p:spPr>
      </p:pic>
      <p:graphicFrame>
        <p:nvGraphicFramePr>
          <p:cNvPr name="Table 7" id="7"/>
          <p:cNvGraphicFramePr>
            <a:graphicFrameLocks noGrp="true"/>
          </p:cNvGraphicFramePr>
          <p:nvPr/>
        </p:nvGraphicFramePr>
        <p:xfrm>
          <a:off x="120650" y="1939290"/>
          <a:ext cx="1797050" cy="35433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797050"/>
              </a:tblGrid>
              <a:tr h="354330"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20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保质期：1年</a:t>
                      </a:r>
                      <a:endParaRPr lang="en-US" sz="1100"/>
                    </a:p>
                  </a:txBody>
                  <a:tcPr anchor="t" marL="91440" marR="91440" marT="37465" marB="37465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name="Table 2" id="2"/>
          <p:cNvGraphicFramePr>
            <a:graphicFrameLocks noGrp="true"/>
          </p:cNvGraphicFramePr>
          <p:nvPr/>
        </p:nvGraphicFramePr>
        <p:xfrm>
          <a:off x="2040255" y="1769110"/>
          <a:ext cx="10083800" cy="3804285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0083800"/>
              </a:tblGrid>
              <a:tr h="3804285"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50000"/>
                        </a:lnSpc>
                        <a:defRPr/>
                      </a:pPr>
                      <a:r>
                        <a:rPr lang="en-US" b="false" i="false" strike="noStrike" u="none" sz="22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脆香米发财桶——好运抱回家</a:t>
                      </a:r>
                      <a:endParaRPr lang="en-US" sz="1100"/>
                    </a:p>
                    <a:p>
                      <a:pPr algn="l" marL="0" indent="0">
                        <a:lnSpc>
                          <a:spcPct val="150000"/>
                        </a:lnSpc>
                      </a:pPr>
                      <a:r>
                        <a:rPr lang="en-US" b="false" i="false" strike="noStrike" u="none" sz="22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▸ 拜年送礼：</a:t>
                      </a:r>
                      <a:r>
                        <a:rPr lang="en-US" b="true" i="false" strike="noStrike" u="sng" sz="22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走亲访友</a:t>
                      </a:r>
                      <a:r>
                        <a:rPr lang="en-US" b="false" i="false" strike="noStrike" u="none" sz="22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，不只是一份手信，更是一份沉甸甸的祝福。</a:t>
                      </a:r>
                    </a:p>
                    <a:p>
                      <a:pPr algn="l" marL="0" indent="0">
                        <a:lnSpc>
                          <a:spcPct val="150000"/>
                        </a:lnSpc>
                      </a:pPr>
                      <a:r>
                        <a:rPr lang="en-US" b="false" i="false" strike="noStrike" u="none" sz="22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▸ 商务馈赠：</a:t>
                      </a:r>
                      <a:r>
                        <a:rPr lang="en-US" b="true" i="false" strike="noStrike" u="sng" sz="22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答谢客户</a:t>
                      </a:r>
                      <a:r>
                        <a:rPr lang="en-US" b="false" i="false" strike="noStrike" u="none" sz="22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，祝愿来年合作“甜甜蜜蜜，财源滚滚”。</a:t>
                      </a:r>
                    </a:p>
                    <a:p>
                      <a:pPr algn="l" marL="0" indent="0">
                        <a:lnSpc>
                          <a:spcPct val="150000"/>
                        </a:lnSpc>
                      </a:pPr>
                      <a:r>
                        <a:rPr lang="en-US" b="false" i="false" strike="noStrike" u="none" sz="22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▸ 家庭分享：</a:t>
                      </a:r>
                      <a:r>
                        <a:rPr lang="en-US" b="false" i="false" strike="noStrike" u="none" sz="22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年夜饭后，与</a:t>
                      </a:r>
                      <a:r>
                        <a:rPr lang="en-US" b="true" i="false" strike="noStrike" u="sng" sz="22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家人共享</a:t>
                      </a:r>
                      <a:r>
                        <a:rPr lang="en-US" b="false" i="false" strike="noStrike" u="none" sz="22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这份甜蜜，祈愿家宅兴旺。</a:t>
                      </a:r>
                    </a:p>
                    <a:p>
                      <a:pPr algn="l" marL="0" indent="0">
                        <a:lnSpc>
                          <a:spcPct val="150000"/>
                        </a:lnSpc>
                      </a:pPr>
                      <a:r>
                        <a:rPr lang="en-US" b="false" i="false" strike="noStrike" u="none" sz="22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▸ 开工利是：</a:t>
                      </a:r>
                      <a:r>
                        <a:rPr lang="en-US" b="false" i="false" strike="noStrike" u="none" sz="22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作为</a:t>
                      </a:r>
                      <a:r>
                        <a:rPr lang="en-US" b="true" i="false" strike="noStrike" u="sng" sz="22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员工福利</a:t>
                      </a:r>
                      <a:r>
                        <a:rPr lang="en-US" b="false" i="false" strike="noStrike" u="none" sz="22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，激励团队新一年“干劲十足，业绩长红”。</a:t>
                      </a:r>
                    </a:p>
                    <a:p>
                      <a:pPr algn="l" marL="0" indent="0">
                        <a:lnSpc>
                          <a:spcPct val="150000"/>
                        </a:lnSpc>
                      </a:pPr>
                      <a:r>
                        <a:rPr lang="en-US" b="true" i="false" strike="noStrike" u="none" sz="2200">
                          <a:solidFill>
                            <a:srgbClr val="FFFFFF"/>
                          </a:solidFill>
                          <a:latin typeface="等线"/>
                          <a:ea typeface="等线"/>
                          <a:cs typeface="等线"/>
                          <a:sym typeface="等线"/>
                        </a:rPr>
                        <a:t/>
                      </a:r>
                      <a:endParaRPr sz="2200"/>
                    </a:p>
                    <a:p>
                      <a:pPr algn="l" marL="0" indent="0">
                        <a:lnSpc>
                          <a:spcPct val="150000"/>
                        </a:lnSpc>
                      </a:pPr>
                      <a:r>
                        <a:rPr lang="en-US" b="false" i="false" strike="noStrike" u="none" sz="22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▸ 让这份红运礼盒，成为您新年第一份甜蜜投资！</a:t>
                      </a:r>
                    </a:p>
                  </a:txBody>
                  <a:tcPr anchor="t" marL="46990" marR="46990" marT="46990" marB="46990">
                    <a:lnL cmpd="sng" algn="ctr" cap="flat" w="31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1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1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1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3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name="Table 3" id="3"/>
          <p:cNvGraphicFramePr>
            <a:graphicFrameLocks noGrp="true"/>
          </p:cNvGraphicFramePr>
          <p:nvPr/>
        </p:nvGraphicFramePr>
        <p:xfrm>
          <a:off x="2040890" y="92075"/>
          <a:ext cx="10083165" cy="164719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3164840"/>
                <a:gridCol w="6918325"/>
              </a:tblGrid>
              <a:tr h="562610">
                <a:tc gridSpan="2"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8333"/>
                        </a:lnSpc>
                        <a:defRPr/>
                      </a:pPr>
                      <a:r>
                        <a:rPr lang="en-US" b="false" i="false" strike="noStrike" u="none" sz="24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【脆香米发财桶22条装】</a:t>
                      </a:r>
                      <a:endParaRPr lang="en-US" sz="1100"/>
                    </a:p>
                  </a:txBody>
                  <a:tcPr anchor="ctr" marL="91440" marR="91440" marT="4572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endParaRPr/>
                    </a:p>
                  </a:txBody>
                  <a:tcPr anchor="ctr" marL="91440" marR="91440" marT="4572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>
                        <a:alpha val="100000"/>
                      </a:srgbClr>
                    </a:solidFill>
                  </a:tcPr>
                </a:tc>
              </a:tr>
              <a:tr h="563245"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8333"/>
                        </a:lnSpc>
                        <a:defRPr/>
                      </a:pPr>
                      <a:r>
                        <a:rPr lang="en-US" b="true" i="false" strike="noStrike" u="none" sz="22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日常单价：49.9 元</a:t>
                      </a:r>
                      <a:endParaRPr lang="en-US" sz="1100"/>
                    </a:p>
                  </a:txBody>
                  <a:tcPr anchor="ctr" marL="91440" marR="91440" marT="4572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8333"/>
                        </a:lnSpc>
                        <a:defRPr/>
                      </a:pPr>
                      <a:r>
                        <a:rPr lang="en-US" b="true" i="false" strike="noStrike" u="none" sz="28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   直播到手价：</a:t>
                      </a:r>
                      <a:r>
                        <a:rPr lang="en-US" b="true" i="false" strike="noStrike" u="none" sz="28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39.9元到手22件</a:t>
                      </a:r>
                      <a:endParaRPr lang="en-US" sz="1100"/>
                    </a:p>
                  </a:txBody>
                  <a:tcPr anchor="ctr" marL="91440" marR="91440" marT="4572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35000"/>
                      </a:srgbClr>
                    </a:solidFill>
                  </a:tcPr>
                </a:tc>
              </a:tr>
              <a:tr h="521335"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8333"/>
                        </a:lnSpc>
                        <a:defRPr/>
                      </a:pPr>
                      <a:r>
                        <a:rPr lang="en-US" b="true" i="false" strike="noStrike" u="none" sz="20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 </a:t>
                      </a:r>
                      <a:r>
                        <a:rPr lang="en-US" b="true" i="false" strike="noStrike" u="none" sz="23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折扣力度：单件39.9元</a:t>
                      </a:r>
                      <a:endParaRPr lang="en-US" sz="1100"/>
                    </a:p>
                  </a:txBody>
                  <a:tcPr anchor="ctr" marL="12700" marR="12700" marT="1270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8333"/>
                        </a:lnSpc>
                        <a:defRPr/>
                      </a:pPr>
                      <a:r>
                        <a:rPr lang="en-US" b="true" i="false" strike="noStrike" u="none" sz="20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 </a:t>
                      </a:r>
                      <a:r>
                        <a:rPr lang="en-US" b="true" i="false" strike="noStrike" u="none" sz="23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     到手规格：</a:t>
                      </a:r>
                      <a:r>
                        <a:rPr lang="en-US" b="true" i="false" strike="noStrike" u="none" sz="23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脆香米原味12g*22条</a:t>
                      </a:r>
                      <a:endParaRPr lang="en-US" sz="1100"/>
                    </a:p>
                  </a:txBody>
                  <a:tcPr anchor="ctr" marL="12700" marR="12700" marT="1270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35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name="AutoShape 4" id="4"/>
          <p:cNvSpPr txBox="true"/>
          <p:nvPr/>
        </p:nvSpPr>
        <p:spPr>
          <a:xfrm rot="0" flipH="false" flipV="false">
            <a:off x="120650" y="162560"/>
            <a:ext cx="1797685" cy="1833245"/>
          </a:xfrm>
          <a:prstGeom prst="rect">
            <a:avLst/>
          </a:prstGeom>
          <a:noFill/>
          <a:ln w="12700">
            <a:solidFill>
              <a:srgbClr val="000000">
                <a:alpha val="100000"/>
              </a:srgbClr>
            </a:solidFill>
            <a:prstDash val="solid"/>
          </a:ln>
        </p:spPr>
        <p:txBody>
          <a:bodyPr anchor="ctr" rtlCol="false" wrap="none" lIns="91440" rIns="91440" tIns="45720" bIns="45720">
            <a:noAutofit/>
          </a:bodyPr>
          <a:lstStyle/>
          <a:p>
            <a:pPr algn="ctr" marL="0" indent="0">
              <a:lnSpc>
                <a:spcPct val="100000"/>
              </a:lnSpc>
              <a:defRPr/>
            </a:pPr>
            <a:r>
              <a:rPr lang="en-US" b="false" i="false" strike="noStrike" u="none" sz="1800">
                <a:solidFill>
                  <a:srgbClr val="000000"/>
                </a:solidFill>
                <a:latin typeface="等线"/>
                <a:ea typeface="等线"/>
                <a:cs typeface="等线"/>
                <a:sym typeface="等线"/>
              </a:rPr>
              <a:t> </a:t>
            </a:r>
            <a:endParaRPr lang="en-US" sz="1100"/>
          </a:p>
        </p:txBody>
      </p:sp>
      <p:graphicFrame>
        <p:nvGraphicFramePr>
          <p:cNvPr name="Table 5" id="5"/>
          <p:cNvGraphicFramePr>
            <a:graphicFrameLocks noGrp="true"/>
          </p:cNvGraphicFramePr>
          <p:nvPr/>
        </p:nvGraphicFramePr>
        <p:xfrm>
          <a:off x="3141980" y="5772785"/>
          <a:ext cx="7880350" cy="694055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7880350"/>
              </a:tblGrid>
              <a:tr h="694055"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8333"/>
                        </a:lnSpc>
                        <a:defRPr/>
                      </a:pPr>
                      <a:r>
                        <a:rPr lang="en-US" b="true" i="false" strike="noStrike" u="none" sz="20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【售后】</a:t>
                      </a:r>
                      <a:r>
                        <a:rPr lang="en-US" b="false" i="false" strike="noStrike" u="none" sz="20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48h发货；商品未开封支持7天无理由退换货；假一赔十；</a:t>
                      </a:r>
                      <a:endParaRPr lang="en-US" sz="1100"/>
                    </a:p>
                    <a:p>
                      <a:pPr algn="l" marL="0" indent="0">
                        <a:lnSpc>
                          <a:spcPct val="108333"/>
                        </a:lnSpc>
                      </a:pPr>
                      <a:r>
                        <a:rPr lang="en-US" b="false" i="false" strike="noStrike" u="none" sz="20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             快递：申通、圆通</a:t>
                      </a:r>
                    </a:p>
                  </a:txBody>
                  <a:tcPr anchor="t" marL="46990" marR="46990" marT="46990" marB="4699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3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name="Picture 6" id="6"/>
          <p:cNvPicPr>
            <a:picLocks noChangeAspect="true"/>
          </p:cNvPicPr>
          <p:nvPr/>
        </p:nvPicPr>
        <p:blipFill>
          <a:blip r:embed="rId2"/>
          <a:srcRect l="0" r="0" t="0" b="0"/>
          <a:stretch>
            <a:fillRect/>
          </a:stretch>
        </p:blipFill>
        <p:spPr>
          <a:xfrm rot="0" flipH="false" flipV="false">
            <a:off x="299720" y="162560"/>
            <a:ext cx="1440000" cy="1440000"/>
          </a:xfrm>
          <a:prstGeom prst="rect">
            <a:avLst/>
          </a:prstGeom>
          <a:ln w="12700">
            <a:noFill/>
            <a:prstDash val="solid"/>
          </a:ln>
        </p:spPr>
      </p:pic>
      <p:graphicFrame>
        <p:nvGraphicFramePr>
          <p:cNvPr name="Table 7" id="7"/>
          <p:cNvGraphicFramePr>
            <a:graphicFrameLocks noGrp="true"/>
          </p:cNvGraphicFramePr>
          <p:nvPr/>
        </p:nvGraphicFramePr>
        <p:xfrm>
          <a:off x="120650" y="1602740"/>
          <a:ext cx="1798320" cy="40386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798320"/>
              </a:tblGrid>
              <a:tr h="403860"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8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保质期：1年</a:t>
                      </a:r>
                      <a:endParaRPr lang="en-US" sz="1100"/>
                    </a:p>
                  </a:txBody>
                  <a:tcPr anchor="t" marL="91440" marR="91440" marT="4572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name="Table 2" id="2"/>
          <p:cNvGraphicFramePr>
            <a:graphicFrameLocks noGrp="true"/>
          </p:cNvGraphicFramePr>
          <p:nvPr/>
        </p:nvGraphicFramePr>
        <p:xfrm>
          <a:off x="1917065" y="92075"/>
          <a:ext cx="10071100" cy="164719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2912745"/>
                <a:gridCol w="7158355"/>
              </a:tblGrid>
              <a:tr h="562610">
                <a:tc gridSpan="2"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true" i="false" strike="noStrike" u="none" sz="24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【新年鸿运礼盒】</a:t>
                      </a:r>
                      <a:endParaRPr lang="en-US" sz="1100"/>
                    </a:p>
                  </a:txBody>
                  <a:tcPr anchor="ctr" marL="91440" marR="91440" marT="4572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 hMerge="true">
                  <a:txBody>
                    <a:bodyPr anchor="t" rtlCol="false"/>
                    <a:lstStyle/>
                    <a:p>
                      <a:pPr algn="l">
                        <a:defRPr/>
                      </a:pPr>
                      <a:endParaRPr/>
                    </a:p>
                  </a:txBody>
                  <a:tcPr anchor="ctr" marL="91440" marR="91440" marT="4572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>
                        <a:alpha val="100000"/>
                      </a:srgbClr>
                    </a:solidFill>
                  </a:tcPr>
                </a:tc>
              </a:tr>
              <a:tr h="563245"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8333"/>
                        </a:lnSpc>
                        <a:defRPr/>
                      </a:pPr>
                      <a:r>
                        <a:rPr lang="en-US" b="true" i="false" strike="noStrike" u="none" sz="20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套组日常价：79.9   元</a:t>
                      </a:r>
                      <a:endParaRPr lang="en-US" sz="1100"/>
                    </a:p>
                  </a:txBody>
                  <a:tcPr anchor="ctr" marL="91440" marR="91440" marT="4572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8333"/>
                        </a:lnSpc>
                        <a:defRPr/>
                      </a:pPr>
                      <a:r>
                        <a:rPr lang="en-US" b="true" i="false" strike="noStrike" u="none" sz="28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直播到手价：</a:t>
                      </a:r>
                      <a:r>
                        <a:rPr lang="en-US" b="true" i="false" strike="noStrike" u="none" sz="28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59.9元到手57件</a:t>
                      </a:r>
                      <a:endParaRPr lang="en-US" sz="1100"/>
                    </a:p>
                  </a:txBody>
                  <a:tcPr anchor="ctr" marL="91440" marR="91440" marT="4572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35000"/>
                      </a:srgbClr>
                    </a:solidFill>
                  </a:tcPr>
                </a:tc>
              </a:tr>
              <a:tr h="521335"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8333"/>
                        </a:lnSpc>
                        <a:defRPr/>
                      </a:pPr>
                      <a:r>
                        <a:rPr lang="en-US" b="true" i="false" strike="noStrike" u="none" sz="20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 折扣力度：单件59.9元</a:t>
                      </a:r>
                      <a:endParaRPr lang="en-US" sz="1100"/>
                    </a:p>
                  </a:txBody>
                  <a:tcPr anchor="ctr" marL="12700" marR="12700" marT="1270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8333"/>
                        </a:lnSpc>
                        <a:defRPr/>
                      </a:pPr>
                      <a:r>
                        <a:rPr lang="en-US" b="true" i="false" strike="noStrike" u="none" sz="22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到手规格：</a:t>
                      </a:r>
                      <a:r>
                        <a:rPr lang="en-US" b="true" i="false" strike="noStrike" u="none" sz="22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德芙4.5g牛奶巧克力*16+士力架小金条10g*15条+脆香米原味12g*10条+彩虹糖9g*8袋+MM豆13.5g*8袋</a:t>
                      </a:r>
                      <a:endParaRPr lang="en-US" sz="1100"/>
                    </a:p>
                  </a:txBody>
                  <a:tcPr anchor="ctr" marL="12700" marR="12700" marT="0" marB="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>
                        <a:alpha val="35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name="Table 3" id="3"/>
          <p:cNvGraphicFramePr>
            <a:graphicFrameLocks noGrp="true"/>
          </p:cNvGraphicFramePr>
          <p:nvPr/>
        </p:nvGraphicFramePr>
        <p:xfrm>
          <a:off x="848995" y="2422525"/>
          <a:ext cx="10855325" cy="33401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0855325"/>
              </a:tblGrid>
              <a:tr h="3340100"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ts val="4300"/>
                        </a:lnSpc>
                        <a:defRPr/>
                      </a:pPr>
                      <a:r>
                        <a:rPr lang="en-US" b="true" i="false" strike="noStrike" u="none" sz="22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1. </a:t>
                      </a:r>
                      <a:r>
                        <a:rPr lang="en-US" b="true" i="false" strike="noStrike" u="none" sz="22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直播间59.9元抱走57件，平均一件才一块钱</a:t>
                      </a:r>
                      <a:endParaRPr lang="en-US" sz="1100"/>
                    </a:p>
                    <a:p>
                      <a:pPr algn="l" marL="0" indent="0">
                        <a:lnSpc>
                          <a:spcPts val="4300"/>
                        </a:lnSpc>
                      </a:pPr>
                      <a:r>
                        <a:rPr lang="en-US" b="true" i="false" strike="noStrike" u="none" sz="22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2. </a:t>
                      </a:r>
                      <a:r>
                        <a:rPr lang="en-US" b="true" i="false" strike="noStrike" u="none" sz="22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五合一爆款组合，口味丰富不重样</a:t>
                      </a:r>
                    </a:p>
                    <a:p>
                      <a:pPr algn="l" marL="0" indent="0">
                        <a:lnSpc>
                          <a:spcPts val="4300"/>
                        </a:lnSpc>
                      </a:pPr>
                      <a:r>
                        <a:rPr lang="en-US" b="false" i="false" strike="noStrike" u="none" sz="22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   德芙、士力架、脆香米、彩虹糖、mm豆</a:t>
                      </a:r>
                    </a:p>
                    <a:p>
                      <a:pPr algn="l" marL="0" indent="0">
                        <a:lnSpc>
                          <a:spcPts val="4300"/>
                        </a:lnSpc>
                      </a:pPr>
                      <a:r>
                        <a:rPr lang="en-US" b="true" i="false" strike="noStrike" u="none" sz="22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3. </a:t>
                      </a:r>
                      <a:r>
                        <a:rPr lang="en-US" b="true" i="false" strike="noStrike" u="none" sz="22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新年鸿运礼盒装，送礼体面又大气, 新年必买</a:t>
                      </a:r>
                    </a:p>
                    <a:p>
                      <a:pPr algn="l" marL="0" indent="0">
                        <a:lnSpc>
                          <a:spcPts val="4300"/>
                        </a:lnSpc>
                      </a:pPr>
                      <a:r>
                        <a:rPr lang="en-US" b="false" i="false" strike="noStrike" u="none" sz="22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   过年走亲戚、送给孩子老师，鸿运礼盒是应景之选。</a:t>
                      </a:r>
                    </a:p>
                    <a:p>
                      <a:pPr algn="l" marL="0" indent="0">
                        <a:lnSpc>
                          <a:spcPts val="4300"/>
                        </a:lnSpc>
                      </a:pPr>
                      <a:r>
                        <a:rPr lang="en-US" b="true" i="false" strike="noStrike" u="none" sz="22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4. </a:t>
                      </a:r>
                      <a:r>
                        <a:rPr lang="en-US" b="true" i="false" strike="noStrike" u="none" sz="22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独立小包装，分享方便 不浪费</a:t>
                      </a:r>
                    </a:p>
                    <a:p>
                      <a:pPr algn="l" marL="0" indent="0">
                        <a:lnSpc>
                          <a:spcPts val="4000"/>
                        </a:lnSpc>
                      </a:pPr>
                      <a:r>
                        <a:rPr lang="en-US" b="true" i="false" strike="noStrike" u="none" sz="2200">
                          <a:solidFill>
                            <a:srgbClr val="FFFFFF"/>
                          </a:solidFill>
                          <a:latin typeface="等线"/>
                          <a:ea typeface="等线"/>
                          <a:cs typeface="等线"/>
                          <a:sym typeface="等线"/>
                        </a:rPr>
                        <a:t> </a:t>
                      </a:r>
                    </a:p>
                  </a:txBody>
                  <a:tcPr anchor="t" marL="46990" marR="46990" marT="0" marB="0">
                    <a:lnL cmpd="sng" algn="ctr" cap="flat" w="31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31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31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175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3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name="Table 4" id="4"/>
          <p:cNvGraphicFramePr>
            <a:graphicFrameLocks noGrp="true"/>
          </p:cNvGraphicFramePr>
          <p:nvPr/>
        </p:nvGraphicFramePr>
        <p:xfrm>
          <a:off x="120015" y="1931670"/>
          <a:ext cx="1797050" cy="490855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797050"/>
              </a:tblGrid>
              <a:tr h="490855"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8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保质期：1年</a:t>
                      </a:r>
                      <a:endParaRPr lang="en-US" sz="1100"/>
                    </a:p>
                  </a:txBody>
                  <a:tcPr anchor="t" marL="91440" marR="91440" marT="45720" marB="4572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name="AutoShape 5" id="5"/>
          <p:cNvSpPr txBox="true"/>
          <p:nvPr/>
        </p:nvSpPr>
        <p:spPr>
          <a:xfrm rot="0" flipH="false" flipV="false">
            <a:off x="120015" y="319405"/>
            <a:ext cx="1797685" cy="1612265"/>
          </a:xfrm>
          <a:prstGeom prst="rect">
            <a:avLst/>
          </a:prstGeom>
          <a:noFill/>
          <a:ln w="12700">
            <a:solidFill>
              <a:srgbClr val="000000">
                <a:alpha val="100000"/>
              </a:srgbClr>
            </a:solidFill>
            <a:prstDash val="solid"/>
          </a:ln>
        </p:spPr>
        <p:txBody>
          <a:bodyPr anchor="ctr" rtlCol="false" wrap="none" lIns="91440" rIns="91440" tIns="45720" bIns="45720">
            <a:noAutofit/>
          </a:bodyPr>
          <a:lstStyle/>
          <a:p>
            <a:pPr algn="ctr" marL="0" indent="0">
              <a:lnSpc>
                <a:spcPct val="100000"/>
              </a:lnSpc>
              <a:defRPr/>
            </a:pPr>
            <a:r>
              <a:rPr lang="en-US" b="false" i="false" strike="noStrike" u="none" sz="1800">
                <a:solidFill>
                  <a:srgbClr val="000000"/>
                </a:solidFill>
                <a:latin typeface="等线"/>
                <a:ea typeface="等线"/>
                <a:cs typeface="等线"/>
                <a:sym typeface="等线"/>
              </a:rPr>
              <a:t> </a:t>
            </a:r>
            <a:endParaRPr lang="en-US" sz="1100"/>
          </a:p>
        </p:txBody>
      </p:sp>
      <p:graphicFrame>
        <p:nvGraphicFramePr>
          <p:cNvPr name="Table 6" id="6"/>
          <p:cNvGraphicFramePr>
            <a:graphicFrameLocks noGrp="true"/>
          </p:cNvGraphicFramePr>
          <p:nvPr/>
        </p:nvGraphicFramePr>
        <p:xfrm>
          <a:off x="2635885" y="5972175"/>
          <a:ext cx="7793355" cy="7747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7793355"/>
              </a:tblGrid>
              <a:tr h="774700"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8333"/>
                        </a:lnSpc>
                        <a:defRPr/>
                      </a:pPr>
                      <a:r>
                        <a:rPr lang="en-US" b="true" i="false" strike="noStrike" u="none" sz="2000">
                          <a:solidFill>
                            <a:srgbClr val="FF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【售后】</a:t>
                      </a:r>
                      <a:r>
                        <a:rPr lang="en-US" b="false" i="false" strike="noStrike" u="none" sz="20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48h 发货；商品未开封支持7天无理由退换货；假一赔十</a:t>
                      </a:r>
                      <a:endParaRPr lang="en-US" sz="1100"/>
                    </a:p>
                    <a:p>
                      <a:pPr algn="l" marL="0" indent="0">
                        <a:lnSpc>
                          <a:spcPct val="108333"/>
                        </a:lnSpc>
                      </a:pPr>
                      <a:r>
                        <a:rPr lang="en-US" b="false" i="false" strike="noStrike" u="none" sz="2000">
                          <a:solidFill>
                            <a:srgbClr val="000000"/>
                          </a:solidFill>
                          <a:latin typeface="微软雅黑"/>
                          <a:ea typeface="微软雅黑"/>
                          <a:cs typeface="微软雅黑"/>
                          <a:sym typeface="微软雅黑"/>
                        </a:rPr>
                        <a:t>             快递：申通、圆通】</a:t>
                      </a:r>
                    </a:p>
                  </a:txBody>
                  <a:tcPr anchor="t" marL="46990" marR="46990" marT="46990" marB="46990">
                    <a:lnL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L>
                    <a:lnR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R>
                    <a:lnT cmpd="sng" algn="ctr" cap="flat" w="12700">
                      <a:prstDash val="solid"/>
                      <a:round/>
                      <a:headEnd type="none" w="med" len="med"/>
                      <a:tailEnd type="none" w="med" len="med"/>
                    </a:lnT>
                    <a:lnB cmpd="sng" algn="ctr" cap="flat" w="38100"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F3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name="Picture 7" id="7"/>
          <p:cNvPicPr>
            <a:picLocks noChangeAspect="true"/>
          </p:cNvPicPr>
          <p:nvPr/>
        </p:nvPicPr>
        <p:blipFill>
          <a:blip r:embed="rId2"/>
          <a:srcRect l="0" r="0" t="0" b="0"/>
          <a:stretch>
            <a:fillRect/>
          </a:stretch>
        </p:blipFill>
        <p:spPr>
          <a:xfrm rot="0" flipH="false" flipV="false">
            <a:off x="305435" y="405765"/>
            <a:ext cx="1440000" cy="1440000"/>
          </a:xfrm>
          <a:prstGeom prst="rect">
            <a:avLst/>
          </a:prstGeom>
          <a:ln w="12700">
            <a:noFill/>
            <a:prstDash val="solid"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