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8" r:id="rId3"/>
    <p:sldId id="263" r:id="rId5"/>
    <p:sldId id="264" r:id="rId6"/>
    <p:sldId id="265" r:id="rId7"/>
    <p:sldId id="266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ndy zhang" initials="mz" lastIdx="0" clrIdx="0"/>
  <p:cmAuthor id="2" name="Imported Author" initials="IA" lastIdx="0" clrIdx="1"/>
  <p:cmAuthor id="3" name="作者" initials="作" lastIdx="0" clrIdx="2"/>
  <p:cmAuthor id="4" name="fafa" initials="f" lastIdx="0" clrIdx="3"/>
  <p:cmAuthor id="5" name="王习习" initials="王" lastIdx="0" clrIdx="4"/>
  <p:cmAuthor id="6" name="yanjuanjuan" initials="y" lastIdx="0" clrIdx="5"/>
  <p:cmAuthor id="7" name="ryc" initials="r" lastIdx="0" clrIdx="6"/>
  <p:cmAuthor id="8" name="as" initials="a" lastIdx="0" clrIdx="7"/>
  <p:cmAuthor id="9" name="EDZ" initials="E" lastIdx="0" clrIdx="8"/>
  <p:cmAuthor id="10" name="1" initials="1" lastIdx="0" clrIdx="9"/>
  <p:cmAuthor id="11" name="002" initials="0" lastIdx="0" clrIdx="10"/>
  <p:cmAuthor id="12" name="Administrator" initials="A" lastIdx="0" clrIdx="11"/>
  <p:cmAuthor id="13" name="兜儿" initials="兜" lastIdx="0" clrIdx="12"/>
  <p:cmAuthor id="14" name="刘团结" initials="刘" lastIdx="0" clrIdx="13"/>
  <p:cmAuthor id="15" name="muyi" initials="m" lastIdx="0" clrIdx="14"/>
  <p:cmAuthor id="16" name="gaofei" initials="g" lastIdx="0" clrIdx="15"/>
  <p:cmAuthor id="17" name="博洋家纺   夏小飞" initials="authorId_4092029" lastIdx="0" clrIdx="16"/>
  <p:cmAuthor id="18" name="dao" initials="d" lastIdx="0" clrIdx="17"/>
  <p:cmAuthor id="19" name="广权" initials="广" lastIdx="0" clrIdx="18"/>
  <p:cmAuthor id="20" name="郭丹丹" initials="郭" lastIdx="0" clrIdx="19"/>
  <p:cmAuthor id="21" name="71031" initials="7" lastIdx="0" clrIdx="20"/>
  <p:cmAuthor id="22" name="姚 望" initials="姚" lastIdx="0" clrIdx="21"/>
  <p:cmAuthor id="23" name="1206988966@qq.com" initials="1" lastIdx="0" clrIdx="22"/>
  <p:cmAuthor id="24" name="鼠建秋" initials="鼠建秋" lastIdx="0" clrIdx="23"/>
  <p:cmAuthor id="25" name="80004025" initials="8" lastIdx="0" clrIdx="24"/>
  <p:cmAuthor id="26" name="yangyanxia" initials="y" lastIdx="0" clrIdx="25"/>
  <p:cmAuthor id="27" name="刘春辉" initials="刘" lastIdx="0" clrIdx="26"/>
  <p:cmAuthor id="28" name="赵兰玉" initials="赵" lastIdx="0" clrIdx="27"/>
  <p:cmAuthor id="29" name="杜娇龙" initials="杜" lastIdx="0" clrIdx="28"/>
  <p:cmAuthor id="30" name="Qingyunli" initials="Q" lastIdx="0" clrIdx="29"/>
  <p:cmAuthor id="31" name="王向羽" initials="王" lastIdx="0" clrIdx="30"/>
  <p:cmAuthor id="32" name="吴军" initials="吴" lastIdx="0" clrIdx="31"/>
  <p:cmAuthor id="33" name="番茄花园" initials="番" lastIdx="0" clrIdx="32"/>
  <p:cmAuthor id="34" name="evil" initials="e" lastIdx="0" clrIdx="33"/>
  <p:cmAuthor id="35" name="dell" initials="d" lastIdx="0" clrIdx="34"/>
  <p:cmAuthor id="36" name="叶得会" initials="叶" lastIdx="0" clrIdx="35"/>
  <p:cmAuthor id="37" name="未知用户6" initials="未" lastIdx="0" clrIdx="36"/>
  <p:cmAuthor id="38" name="未知用户8" initials="未" lastIdx="0" clrIdx="37"/>
  <p:cmAuthor id="39" name="未知用户7" initials="未" lastIdx="0" clrIdx="38"/>
  <p:cmAuthor id="40" name="未知用户9" initials="未" lastIdx="0" clrIdx="39"/>
  <p:cmAuthor id="41" name="USER" initials="U" lastIdx="0" clrIdx="40"/>
  <p:cmAuthor id="42" name="未知用户17" initials="未" lastIdx="0" clrIdx="41"/>
  <p:cmAuthor id="43" name="未知用户18" initials="未" lastIdx="0" clrIdx="42"/>
  <p:cmAuthor id="44" name="未知用户20" initials="未" lastIdx="0" clrIdx="43"/>
  <p:cmAuthor id="45" name="未知用户19" initials="未" lastIdx="0" clrIdx="44"/>
  <p:cmAuthor id="46" name="Lzy" initials="L" lastIdx="0" clrIdx="45"/>
  <p:cmAuthor id="47" name="lijin" initials="l" lastIdx="0" clrIdx="46"/>
  <p:cmAuthor id="48" name="陈尚文" initials="陈" lastIdx="0" clrIdx="47"/>
  <p:cmAuthor id="49" name="张宏伟" initials="张" lastIdx="0" clrIdx="48"/>
  <p:cmAuthor id="50" name="张 开阔" initials="张" lastIdx="0" clrIdx="49"/>
  <p:cmAuthor id="51" name="吕志勇" initials="吕" lastIdx="0" clrIdx="50"/>
  <p:cmAuthor id="52" name="刘彤彤" initials="x" lastIdx="0" clrIdx="51"/>
  <p:cmAuthor id="53" name="何已龙" initials="何" lastIdx="0" clrIdx="52"/>
  <p:cmAuthor id="54" name="334857932@qq.com" initials="3" lastIdx="0" clrIdx="53"/>
  <p:cmAuthor id="55" name="KC" initials="K" lastIdx="0" clrIdx="54"/>
  <p:cmAuthor id="56" name="陈桂枝" initials="陈" lastIdx="0" clrIdx="55"/>
  <p:cmAuthor id="57" name="未知用户12" initials="未" lastIdx="0" clrIdx="56"/>
  <p:cmAuthor id="58" name="Microsoft 帐户" initials="M" lastIdx="0" clrIdx="57"/>
  <p:cmAuthor id="59" name="刘艳龙" initials="刘" lastIdx="0" clrIdx="58"/>
  <p:cmAuthor id="60" name="宋少霞" initials="宋" lastIdx="0" clrIdx="59"/>
  <p:cmAuthor id="61" name="李威" initials="李" lastIdx="0" clrIdx="60"/>
  <p:cmAuthor id="62" name="李明" initials="李" lastIdx="0" clrIdx="61"/>
  <p:cmAuthor id="63" name="未知用户1" initials="未" lastIdx="0" clrIdx="62"/>
  <p:cmAuthor id="64" name="朱悦龙" initials="朱" lastIdx="0" clrIdx="63"/>
  <p:cmAuthor id="65" name="未知用户2" initials="未" lastIdx="0" clrIdx="64"/>
  <p:cmAuthor id="66" name="吴铁映" initials="吴" lastIdx="0" clrIdx="65"/>
  <p:cmAuthor id="67" name="未知用户3" initials="未" lastIdx="0" clrIdx="66"/>
  <p:cmAuthor id="68" name="未知用户13" initials="未" lastIdx="0" clrIdx="67"/>
  <p:cmAuthor id="69" name="微软用户" initials="微" lastIdx="0" clrIdx="68"/>
  <p:cmAuthor id="70" name="thinkpad" initials="t" lastIdx="0" clrIdx="69"/>
  <p:cmAuthor id="71" name="刘传坤" initials="刘" lastIdx="0" clrIdx="70"/>
  <p:cmAuthor id="72" name="panhong" initials="p" lastIdx="0" clrIdx="71"/>
  <p:cmAuthor id="73" name="未知用户4" initials="未" lastIdx="0" clrIdx="72"/>
  <p:cmAuthor id="74" name="未知用户5" initials="未" lastIdx="0" clrIdx="73"/>
  <p:cmAuthor id="75" name="李丽华" initials="李" lastIdx="0" clrIdx="74"/>
  <p:cmAuthor id="76" name="jl liu" initials="j" lastIdx="0" clrIdx="75"/>
  <p:cmAuthor id="77" name="China" initials="C" lastIdx="0" clrIdx="76"/>
  <p:cmAuthor id="78" name="未定义" initials="未" lastIdx="0" clrIdx="77"/>
  <p:cmAuthor id="79" name="张惠" initials="张" lastIdx="0" clrIdx="78"/>
  <p:cmAuthor id="80" name="吴铭锐" initials="吴" lastIdx="0" clrIdx="79"/>
  <p:cmAuthor id="81" name="李百秋" initials="李" lastIdx="0" clrIdx="80"/>
  <p:cmAuthor id="82" name="杨静" initials="杨" lastIdx="0" clrIdx="81"/>
  <p:cmAuthor id="83" name="Zhou, Judy" initials="Z" lastIdx="0" clrIdx="82"/>
  <p:cmAuthor id="84" name="范作霖" initials="范" lastIdx="0" clrIdx="83"/>
  <p:cmAuthor id="85" name="张立鑫" initials="张" lastIdx="0" clrIdx="84"/>
  <p:cmAuthor id="86" name="包珊珊" initials="包" lastIdx="0" clrIdx="85"/>
  <p:cmAuthor id="87" name="YuQing" initials="Y" lastIdx="0" clrIdx="86"/>
  <p:cmAuthor id="88" name="Youwen Sun" initials="Y" lastIdx="0" clrIdx="87"/>
  <p:cmAuthor id="89" name="未知" initials="未" lastIdx="0" clrIdx="88"/>
  <p:cmAuthor id="90" name="周满红" initials="周" lastIdx="0" clrIdx="89"/>
  <p:cmAuthor id="91" name="未知用户10" initials="未" lastIdx="0" clrIdx="90"/>
  <p:cmAuthor id="92" name="未知用户11" initials="未" lastIdx="0" clrIdx="91"/>
  <p:cmAuthor id="93" name="魏永生" initials="魏" lastIdx="0" clrIdx="92"/>
  <p:cmAuthor id="94" name="dingbo" initials="d" lastIdx="0" clrIdx="93"/>
  <p:cmAuthor id="95" name="郝崇" initials="郝" lastIdx="0" clrIdx="94"/>
  <p:cmAuthor id="96" name="吴杰" initials="吴" lastIdx="0" clrIdx="95"/>
  <p:cmAuthor id="97" name="刘丽仙" initials="刘" lastIdx="0" clrIdx="96"/>
  <p:cmAuthor id="98" name="陶川" initials="陶" lastIdx="0" clrIdx="97"/>
  <p:cmAuthor id="99" name="张杰" initials="张" lastIdx="0" clrIdx="98"/>
  <p:cmAuthor id="100" name="杨艳霞" initials="杨" lastIdx="0" clrIdx="99"/>
  <p:cmAuthor id="101" name="吕喜龙" initials="吕" lastIdx="0" clrIdx="100"/>
  <p:cmAuthor id="102" name="andres.x.gomez" initials="a" lastIdx="0" clrIdx="101"/>
  <p:cmAuthor id="103" name="丁芙蓉" initials="丁" lastIdx="0" clrIdx="102"/>
  <p:cmAuthor id="104" name="gtmc" initials="g" lastIdx="0" clrIdx="103"/>
  <p:cmAuthor id="105" name="chunsong_hu" initials="c" lastIdx="0" clrIdx="104"/>
  <p:cmAuthor id="106" name="未知用户23" initials="未" lastIdx="0" clrIdx="105"/>
  <p:cmAuthor id="107" name="未知用户24" initials="未" lastIdx="0" clrIdx="106"/>
  <p:cmAuthor id="108" name="未知用户25" initials="未" lastIdx="0" clrIdx="107"/>
  <p:cmAuthor id="109" name="未知用户26" initials="未" lastIdx="0" clrIdx="108"/>
  <p:cmAuthor id="110" name="未知用户27" initials="未" lastIdx="0" clrIdx="109"/>
  <p:cmAuthor id="111" name="未知用户28" initials="未" lastIdx="0" clrIdx="110"/>
  <p:cmAuthor id="112" name="未知用户29" initials="未" lastIdx="0" clrIdx="111"/>
  <p:cmAuthor id="113" name="未知用户30" initials="未" lastIdx="0" clrIdx="112"/>
  <p:cmAuthor id="114" name="yangkun" initials="y" lastIdx="0" clrIdx="113"/>
  <p:cmAuthor id="115" name="Lenovo User" initials="L" lastIdx="0" clrIdx="114"/>
  <p:cmAuthor id="116" name="hys2" initials="h" lastIdx="0" clrIdx="115"/>
  <p:cmAuthor id="117" name="朱绍春" initials="朱" lastIdx="0" clrIdx="116"/>
  <p:cmAuthor id="118" name="邹洋" initials="邹" lastIdx="0" clrIdx="117"/>
  <p:cmAuthor id="119" name="孟祥超" initials="孟" lastIdx="0" clrIdx="118"/>
  <p:cmAuthor id="120" name="贡鑫" initials="贡" lastIdx="0" clrIdx="119"/>
  <p:cmAuthor id="121" name="administrator1" initials="a" lastIdx="0" clrIdx="120"/>
  <p:cmAuthor id="122" name="杜雪梅" initials="杜" lastIdx="0" clrIdx="121"/>
  <p:cmAuthor id="123" name="仝德志" initials="仝" lastIdx="0" clrIdx="122"/>
  <p:cmAuthor id="124" name="马静" initials="马" lastIdx="0" clrIdx="123"/>
  <p:cmAuthor id="125" name="liying" initials="l" lastIdx="0" clrIdx="124"/>
  <p:cmAuthor id="126" name="张钦" initials="张" lastIdx="0" clrIdx="125"/>
  <p:cmAuthor id="127" name="nine" initials="n" lastIdx="0" clrIdx="126"/>
  <p:cmAuthor id="128" name="涛娜" initials="涛" lastIdx="0" clrIdx="127"/>
  <p:cmAuthor id="129" name="桓蕾" initials="桓" lastIdx="0" clrIdx="128"/>
  <p:cmAuthor id="130" name="鲍华明" initials="鲍" lastIdx="0" clrIdx="129"/>
  <p:cmAuthor id="131" name="刘广艳" initials="刘" lastIdx="0" clrIdx="130"/>
  <p:cmAuthor id="132" name="邹积逊" initials="邹" lastIdx="0" clrIdx="131"/>
  <p:cmAuthor id="133" name="周 鑫沛" initials="周" lastIdx="0" clrIdx="132"/>
  <p:cmAuthor id="134" name="hp" initials="h" lastIdx="0" clrIdx="133"/>
  <p:cmAuthor id="135" name="宋婉瑜" initials="宋婉瑜" lastIdx="0" clrIdx="134"/>
  <p:cmAuthor id="136" name="lenovo" initials="l" lastIdx="0" clrIdx="135"/>
  <p:cmAuthor id="137" name="米拉" initials="米" lastIdx="0" clrIdx="136"/>
  <p:cmAuthor id="138" name="yinan" initials="y" lastIdx="0" clrIdx="137"/>
  <p:cmAuthor id="139" name="zhiyi" initials="z" lastIdx="0" clrIdx="138"/>
  <p:cmAuthor id="140" name="wangshuaishuai" initials="w" lastIdx="0" clrIdx="139"/>
  <p:cmAuthor id="141" name="86188" initials="8" lastIdx="0" clrIdx="140"/>
  <p:cmAuthor id="142" name="zhanghuihui" initials="z" lastIdx="0" clrIdx="141"/>
  <p:cmAuthor id="143" name="suran" initials="s" lastIdx="0" clrIdx="142"/>
  <p:cmAuthor id="144" name="baiye" initials="b" lastIdx="0" clrIdx="143"/>
  <p:cmAuthor id="145" name="yekui" initials="y" lastIdx="0" clrIdx="144"/>
  <p:cmAuthor id="146" name="天蓝物" initials="天蓝物" lastIdx="0" clrIdx="145"/>
  <p:cmAuthor id="147" name="youjiali" initials="y" lastIdx="0" clrIdx="146"/>
  <p:cmAuthor id="148" name="zhangyunlei" initials="z" lastIdx="0" clrIdx="147"/>
  <p:cmAuthor id="149" name="jiayi" initials="j" lastIdx="0" clrIdx="148"/>
  <p:cmAuthor id="150" name="LENOVO" initials="L" lastIdx="0" clrIdx="149"/>
  <p:cmAuthor id="151" name="yuntun" initials="y" lastIdx="0" clrIdx="150"/>
  <p:cmAuthor id="152" name="隽秀1" initials="隽" lastIdx="0" clrIdx="151"/>
  <p:cmAuthor id="153" name="李雪山" initials="李" lastIdx="0" clrIdx="152"/>
  <p:cmAuthor id="154" name="李刚" initials="李" lastIdx="0" clrIdx="153"/>
  <p:cmAuthor id="155" name="李璐媛" initials="李璐媛" lastIdx="0" clrIdx="154"/>
  <p:cmAuthor id="156" name="PMY" initials="P" lastIdx="0" clrIdx="155"/>
  <p:cmAuthor id="157" name="未知用户22" initials="未" lastIdx="0" clrIdx="156"/>
  <p:cmAuthor id="158" name="仵新荣" initials="仵" lastIdx="0" clrIdx="157"/>
  <p:cmAuthor id="159" name="樊革霞" initials="樊" lastIdx="0" clrIdx="158"/>
  <p:cmAuthor id="160" name="郭金玲" initials="郭" lastIdx="0" clrIdx="159"/>
  <p:cmAuthor id="161" name="fgx" initials="f" lastIdx="0" clrIdx="160"/>
  <p:cmAuthor id="162" name="郑汝鸿" initials="郑" lastIdx="0" clrIdx="161"/>
  <p:cmAuthor id="163" name="杨秀丰" initials="杨" lastIdx="0" clrIdx="162"/>
  <p:cmAuthor id="164" name="惠莲" initials="惠" lastIdx="0" clrIdx="163"/>
  <p:cmAuthor id="165" name="邢辰凤" initials="邢" lastIdx="0" clrIdx="164"/>
  <p:cmAuthor id="166" name="liang ma" initials="l" lastIdx="0" clrIdx="165"/>
  <p:cmAuthor id="167" name="宋俭" initials="宋" lastIdx="0" clrIdx="166"/>
  <p:cmAuthor id="168" name="王忠彬" initials="王忠彬" lastIdx="0" clrIdx="167"/>
  <p:cmAuthor id="169" name="王志虎" initials="王" lastIdx="0" clrIdx="168"/>
  <p:cmAuthor id="170" name="吕冰鑫" initials="吕" lastIdx="0" clrIdx="169"/>
  <p:cmAuthor id="171" name="萧然" initials="萧" lastIdx="0" clrIdx="170"/>
  <p:cmAuthor id="172" name="clio" initials="c" lastIdx="0" clrIdx="171"/>
  <p:cmAuthor id="173" name="余志宝" initials="余" lastIdx="0" clrIdx="172"/>
  <p:cmAuthor id="174" name="王向妮" initials="王向妮" lastIdx="0" clrIdx="173"/>
  <p:cmAuthor id="175" name="周平" initials="周" lastIdx="0" clrIdx="174"/>
  <p:cmAuthor id="176" name="王伟" initials="王" lastIdx="0" clrIdx="175"/>
  <p:cmAuthor id="177" name="姜亚荣" initials="姜" lastIdx="0" clrIdx="176"/>
  <p:cmAuthor id="178" name="杨晶" initials="杨" lastIdx="0" clrIdx="177"/>
  <p:cmAuthor id="179" name="王景红" initials="王" lastIdx="0" clrIdx="178"/>
  <p:cmAuthor id="180" name="席金煜" initials="席" lastIdx="0" clrIdx="179"/>
  <p:cmAuthor id="181" name="黄利峰" initials="黄利峰" lastIdx="0" clrIdx="180"/>
  <p:cmAuthor id="182" name="未知用户147" initials="未" lastIdx="0" clrIdx="181"/>
  <p:cmAuthor id="183" name="未知用户133" initials="未" lastIdx="0" clrIdx="182"/>
  <p:cmAuthor id="184" name="未知用户134" initials="未" lastIdx="0" clrIdx="183"/>
  <p:cmAuthor id="185" name="未知用户135" initials="未" lastIdx="0" clrIdx="184"/>
  <p:cmAuthor id="186" name="未知用户136" initials="未" lastIdx="0" clrIdx="185"/>
  <p:cmAuthor id="187" name="未知用户137" initials="未" lastIdx="0" clrIdx="186"/>
  <p:cmAuthor id="188" name="未知用户146" initials="未" lastIdx="0" clrIdx="187"/>
  <p:cmAuthor id="189" name="张大海" initials="张" lastIdx="0" clrIdx="188"/>
  <p:cmAuthor id="190" name="吕鑫明" initials="吕" lastIdx="0" clrIdx="189"/>
  <p:cmAuthor id="191" name="李正" initials="李" lastIdx="0" clrIdx="190"/>
  <p:cmAuthor id="192" name="covslj" initials="c" lastIdx="0" clrIdx="191"/>
  <p:cmAuthor id="193" name="未知用户43" initials="未" lastIdx="0" clrIdx="192"/>
  <p:cmAuthor id="194" name="未知用户38" initials="未" lastIdx="0" clrIdx="193"/>
  <p:cmAuthor id="195" name="未知用户39" initials="未" lastIdx="0" clrIdx="194"/>
  <p:cmAuthor id="196" name="未知用户44" initials="未" lastIdx="0" clrIdx="195"/>
  <p:cmAuthor id="197" name="张成真" initials="张" lastIdx="0" clrIdx="196"/>
  <p:cmAuthor id="198" name="张利英" initials="张" lastIdx="0" clrIdx="197"/>
  <p:cmAuthor id="199" name="liu yj" initials="l" lastIdx="0" clrIdx="198"/>
  <p:cmAuthor id="200" name="未知用户48" initials="未" lastIdx="0" clrIdx="199"/>
  <p:cmAuthor id="201" name="未知用户49" initials="未" lastIdx="0" clrIdx="200"/>
  <p:cmAuthor id="202" name="未知用户50" initials="未" lastIdx="0" clrIdx="201"/>
  <p:cmAuthor id="203" name="未知用户51" initials="未" lastIdx="0" clrIdx="202"/>
  <p:cmAuthor id="204" name="未知用户52" initials="未" lastIdx="0" clrIdx="203"/>
  <p:cmAuthor id="205" name="未知用户53" initials="未" lastIdx="0" clrIdx="204"/>
  <p:cmAuthor id="206" name="未知用户54" initials="未" lastIdx="0" clrIdx="205"/>
  <p:cmAuthor id="207" name="未知用户55" initials="未" lastIdx="0" clrIdx="206"/>
  <p:cmAuthor id="208" name="未知用户143" initials="未" lastIdx="0" clrIdx="207"/>
  <p:cmAuthor id="209" name="未知用户144" initials="未" lastIdx="0" clrIdx="208"/>
  <p:cmAuthor id="210" name="王志刚" initials="王" lastIdx="0" clrIdx="209"/>
  <p:cmAuthor id="211" name="徐光宇" initials="徐" lastIdx="0" clrIdx="210"/>
  <p:cmAuthor id="212" name="mac" initials="m" lastIdx="0" clrIdx="211"/>
  <p:cmAuthor id="213" name="未知用户66" initials="未" lastIdx="0" clrIdx="212"/>
  <p:cmAuthor id="214" name="未知用户67" initials="未" lastIdx="0" clrIdx="213"/>
  <p:cmAuthor id="215" name="志斌 杜" initials="志" lastIdx="0" clrIdx="214"/>
  <p:cmAuthor id="216" name="赵洪丹" initials="赵" lastIdx="0" clrIdx="215"/>
  <p:cmAuthor id="217" name="????" initials="?" lastIdx="0" clrIdx="216"/>
  <p:cmAuthor id="218" name="刘" initials="刘" lastIdx="0" clrIdx="217"/>
  <p:cmAuthor id="219" name="张德胜" initials="张" lastIdx="0" clrIdx="218"/>
  <p:cmAuthor id="220" name="张" initials="张" lastIdx="0" clrIdx="219"/>
  <p:cmAuthor id="221" name="赵丽丽" initials="赵" lastIdx="0" clrIdx="220"/>
  <p:cmAuthor id="222" name="周建文" initials="周" lastIdx="0" clrIdx="221"/>
  <p:cmAuthor id="223" name="广东伊利" initials="广" lastIdx="0" clrIdx="222"/>
  <p:cmAuthor id="224" name="毛香勤" initials="毛" lastIdx="0" clrIdx="223"/>
  <p:cmAuthor id="225" name="朱彩霞" initials="朱" lastIdx="0" clrIdx="224"/>
  <p:cmAuthor id="226" name="王婷慧" initials="王" lastIdx="0" clrIdx="225"/>
  <p:cmAuthor id="227" name="未知用户101" initials="未" lastIdx="0" clrIdx="226"/>
  <p:cmAuthor id="228" name="未知用户86" initials="未" lastIdx="0" clrIdx="227"/>
  <p:cmAuthor id="229" name="未知用户87" initials="未" lastIdx="0" clrIdx="228"/>
  <p:cmAuthor id="230" name="未知用户88" initials="未" lastIdx="0" clrIdx="229"/>
  <p:cmAuthor id="231" name="未知用户89" initials="未" lastIdx="0" clrIdx="230"/>
  <p:cmAuthor id="232" name="未知用户90" initials="未" lastIdx="0" clrIdx="231"/>
  <p:cmAuthor id="233" name="未知用户91" initials="未" lastIdx="0" clrIdx="232"/>
  <p:cmAuthor id="234" name="未知用户92" initials="未" lastIdx="0" clrIdx="233"/>
  <p:cmAuthor id="235" name="未知用户93" initials="未" lastIdx="0" clrIdx="234"/>
  <p:cmAuthor id="236" name="未知用户94" initials="未" lastIdx="0" clrIdx="235"/>
  <p:cmAuthor id="237" name="未知用户95" initials="未" lastIdx="0" clrIdx="236"/>
  <p:cmAuthor id="238" name="未知用户96" initials="未" lastIdx="0" clrIdx="237"/>
  <p:cmAuthor id="239" name="未知用户97" initials="未" lastIdx="0" clrIdx="238"/>
  <p:cmAuthor id="240" name="未知用户98" initials="未" lastIdx="0" clrIdx="239"/>
  <p:cmAuthor id="241" name="未知用户99" initials="未" lastIdx="0" clrIdx="240"/>
  <p:cmAuthor id="242" name="未知用户100" initials="未" lastIdx="0" clrIdx="241"/>
  <p:cmAuthor id="243" name="未知用户58" initials="未" lastIdx="0" clrIdx="242"/>
  <p:cmAuthor id="244" name="Wang Summer" initials="WS" lastIdx="0" clrIdx="243"/>
  <p:cmAuthor id="245" name="Pei" initials="P" lastIdx="0" clrIdx="244"/>
  <p:cmAuthor id="246" name="未知用户139" initials="未" lastIdx="0" clrIdx="245"/>
  <p:cmAuthor id="247" name="lou cynthia" initials="l" lastIdx="0" clrIdx="246"/>
  <p:cmAuthor id="248" name="Author" initials="A" lastIdx="0" clrIdx="247"/>
  <p:cmAuthor id="249" name="马红" initials="马" lastIdx="0" clrIdx="248"/>
  <p:cmAuthor id="250" name="Shi Xiao" initials="SX" lastIdx="0" clrIdx="249"/>
  <p:cmAuthor id="251" name="张双文" initials="张" lastIdx="0" clrIdx="250"/>
  <p:cmAuthor id="252" name="任勇" initials="任" lastIdx="0" clrIdx="251"/>
  <p:cmAuthor id="253" name="李天骄" initials="李" lastIdx="0" clrIdx="252"/>
  <p:cmAuthor id="254" name="王川雪" initials="王" lastIdx="0" clrIdx="253"/>
  <p:cmAuthor id="255" name="盖盖" initials="盖盖" lastIdx="0" clrIdx="254"/>
  <p:cmAuthor id="256" name="tyf1753535991@outlook.com" initials="t" lastIdx="0" clrIdx="255"/>
  <p:cmAuthor id="257" name="金鱼·张晨·远想·项目经理" initials="金" lastIdx="0" clrIdx="256"/>
  <p:cmAuthor id="258" name="JOHNNY GAO" initials="JG" lastIdx="0" clrIdx="257"/>
  <p:cmAuthor id="259" name="wangmeiyu2010@dingtalk.com" initials="w" lastIdx="0" clrIdx="258"/>
  <p:cmAuthor id="260" name="韩佳楠" initials="韩" lastIdx="0" clrIdx="259"/>
  <p:cmAuthor id="261" name="C C" initials="CC" lastIdx="0" clrIdx="260"/>
  <p:cmAuthor id="262" name="W Jessica" initials="WJ" lastIdx="0" clrIdx="261"/>
  <p:cmAuthor id="263" name="dengruoyu" initials="d" lastIdx="0" clrIdx="262"/>
  <p:cmAuthor id="264" name="leonw" initials="l" lastIdx="0" clrIdx="263"/>
  <p:cmAuthor id="265" name="赵瑞韬" initials="赵" lastIdx="0" clrIdx="264"/>
  <p:cmAuthor id="266" name="卜 先生" initials="卜" lastIdx="0" clrIdx="265"/>
  <p:cmAuthor id="267" name="115421031@qq.com" initials="1" lastIdx="0" clrIdx="266"/>
  <p:cmAuthor id="268" name="Rob Hart" initials="R" lastIdx="0" clrIdx="267"/>
  <p:cmAuthor id="269" name="Ying Li" initials="Y" lastIdx="0" clrIdx="268"/>
  <p:cmAuthor id="270" name="秋君" initials="秋君" lastIdx="0" clrIdx="269"/>
  <p:cmAuthor id="271" name="未知用户69" initials="未" lastIdx="0" clrIdx="270"/>
  <p:cmAuthor id="272" name="未知用户72" initials="未" lastIdx="0" clrIdx="271"/>
  <p:cmAuthor id="273" name="未知用户83" initials="未" lastIdx="0" clrIdx="272"/>
  <p:cmAuthor id="274" name="未知用户85" initials="未" lastIdx="0" clrIdx="273"/>
  <p:cmAuthor id="275" name="梁婷婷" initials="梁婷婷" lastIdx="0" clrIdx="274"/>
  <p:cmAuthor id="276" name="王军" initials="王" lastIdx="0" clrIdx="275"/>
  <p:cmAuthor id="277" name="赵 继" initials="赵" lastIdx="0" clrIdx="276"/>
  <p:cmAuthor id="278" name="马伟媛" initials="马伟媛" lastIdx="0" clrIdx="277"/>
  <p:cmAuthor id="279" name="李金洋" initials="李" lastIdx="0" clrIdx="278"/>
  <p:cmAuthor id="280" name="蔚勇军" initials="蔚" lastIdx="0" clrIdx="279"/>
  <p:cmAuthor id="281" name="李 金龙" initials="李" lastIdx="0" clrIdx="280"/>
  <p:cmAuthor id="282" name="huawei" initials="h" lastIdx="0" clrIdx="281"/>
  <p:cmAuthor id="283" name="吕玉花" initials="吕玉花" lastIdx="0" clrIdx="282"/>
  <p:cmAuthor id="284" name="高建祥" initials="高" lastIdx="0" clrIdx="283"/>
  <p:cmAuthor id="285" name="mei mei" initials="mm" lastIdx="0" clrIdx="284"/>
  <p:cmAuthor id="286" name="孙大威" initials="孙" lastIdx="0" clrIdx="285"/>
  <p:cmAuthor id="287" name="群智集" initials="群" lastIdx="0" clrIdx="286"/>
  <p:cmAuthor id="288" name="Windows 用户" initials="W用" lastIdx="0" clrIdx="287"/>
  <p:cmAuthor id="289" name="李金金" initials="李金金" lastIdx="0" clrIdx="288"/>
  <p:cmAuthor id="290" name="J" initials="J" lastIdx="0" clrIdx="289"/>
  <p:cmAuthor id="291" name="Rusum" initials="R" lastIdx="0" clrIdx="290"/>
  <p:cmAuthor id="292" name="WPS_1679281038" initials="W" lastIdx="0" clrIdx="291"/>
  <p:cmAuthor id="293" name="(^ ^）" initials="(" lastIdx="0" clrIdx="292"/>
  <p:cmAuthor id="294" name="Mia Vida Villanueva" initials="MVV" lastIdx="0" clrIdx="293"/>
  <p:cmAuthor id="295" name="admin" initials="a" lastIdx="0" clrIdx="294"/>
  <p:cmAuthor id="296" name="86186" initials="8" lastIdx="0" clrIdx="295"/>
  <p:cmAuthor id="297" name="user" initials="u" lastIdx="0" clrIdx="296"/>
  <p:cmAuthor id="298" name="yangzhenxuan" initials="y" lastIdx="0" clrIdx="297"/>
  <p:cmAuthor id="299" name="姜伟光" initials="姜" lastIdx="0" clrIdx="298"/>
  <p:cmAuthor id="300" name="冯狄" initials="冯" lastIdx="0" clrIdx="299"/>
  <p:cmAuthor id="301" name="Larisa" initials="L" lastIdx="0" clrIdx="300"/>
  <p:cmAuthor id="302" name="yangang" initials="y" lastIdx="0" clrIdx="301"/>
  <p:cmAuthor id="303" name="joy" initials="j" lastIdx="0" clrIdx="302"/>
  <p:cmAuthor id="304" name="乔一" initials="乔一" lastIdx="0" clrIdx="303"/>
  <p:cmAuthor id="305" name="Gu, Jiajun(Jared) [CONCN]" initials="GJ[" lastIdx="0" clrIdx="304"/>
  <p:cmAuthor id="306" name="梁 金池" initials="梁" lastIdx="0" clrIdx="305"/>
  <p:cmAuthor id="307" name="john" initials="j" lastIdx="0" clrIdx="306"/>
  <p:cmAuthor id="308" name="罗婉荧" initials="罗" lastIdx="0" clrIdx="307"/>
  <p:cmAuthor id="309" name="shenshui" initials="s" lastIdx="0" clrIdx="308"/>
  <p:cmAuthor id="310" name="zoey456@dingtalk.com" initials="z" lastIdx="0" clrIdx="309"/>
  <p:cmAuthor id="311" name="丹丹" initials="丹" lastIdx="0" clrIdx="310"/>
  <p:cmAuthor id="312" name="小倍" initials="小" lastIdx="0" clrIdx="311"/>
  <p:cmAuthor id="313" name="keyi" initials="k" lastIdx="0" clrIdx="312"/>
  <p:cmAuthor id="314" name="王舒婷" initials="王舒婷" lastIdx="0" clrIdx="313"/>
  <p:cmAuthor id="315" name="liwanwan" initials="l" lastIdx="0" clrIdx="314"/>
  <p:cmAuthor id="316" name="qingye" initials="q" lastIdx="0" clrIdx="315"/>
  <p:cmAuthor id="317" name="xiaohuan" initials="x" lastIdx="0" clrIdx="316"/>
  <p:cmAuthor id="318" name="84538" initials="8" lastIdx="0" clrIdx="317"/>
  <p:cmAuthor id="319" name="jgpy" initials="j" lastIdx="0" clrIdx="318"/>
  <p:cmAuthor id="320" name="gugugu" initials="g" lastIdx="0" clrIdx="319"/>
  <p:cmAuthor id="321" name="wangmingyu" initials="w" lastIdx="0" clrIdx="320"/>
  <p:cmAuthor id="322" name="Schlutia" initials="S" lastIdx="0" clrIdx="321"/>
  <p:cmAuthor id="323" name="123" initials="1" lastIdx="0" clrIdx="322"/>
  <p:cmAuthor id="324" name="86183" initials="8" lastIdx="0" clrIdx="323"/>
  <p:cmAuthor id="325" name="86137" initials="8" lastIdx="0" clrIdx="324"/>
  <p:cmAuthor id="326" name="WYCM" initials="W" lastIdx="0" clrIdx="325"/>
  <p:cmAuthor id="327" name="未知用户138" initials="未" lastIdx="0" clrIdx="326"/>
  <p:cmAuthor id="328" name="未知用户141" initials="未" lastIdx="0" clrIdx="327"/>
  <p:cmAuthor id="329" name="未知用户142" initials="未" lastIdx="0" clrIdx="328"/>
  <p:cmAuthor id="330" name="黄永虎" initials="黄" lastIdx="0" clrIdx="329"/>
  <p:cmAuthor id="331" name="侯慧娟" initials="侯" lastIdx="0" clrIdx="330"/>
  <p:cmAuthor id="332" name="张晓敏" initials="张" lastIdx="0" clrIdx="331"/>
  <p:cmAuthor id="333" name="未知用户63" initials="未" lastIdx="0" clrIdx="332"/>
  <p:cmAuthor id="334" name="未知用户64" initials="未" lastIdx="0" clrIdx="333"/>
  <p:cmAuthor id="335" name="未知用户68" initials="未" lastIdx="0" clrIdx="334"/>
  <p:cmAuthor id="336" name="未知用户71" initials="未" lastIdx="0" clrIdx="335"/>
  <p:cmAuthor id="337" name="未知用户73" initials="未" lastIdx="0" clrIdx="336"/>
  <p:cmAuthor id="338" name="未知用户74" initials="未" lastIdx="0" clrIdx="337"/>
  <p:cmAuthor id="339" name="未知用户75" initials="未" lastIdx="0" clrIdx="338"/>
  <p:cmAuthor id="340" name="未知用户76" initials="未" lastIdx="0" clrIdx="339"/>
  <p:cmAuthor id="341" name="未知用户77" initials="未" lastIdx="0" clrIdx="340"/>
  <p:cmAuthor id="342" name="未知用户78" initials="未" lastIdx="0" clrIdx="341"/>
  <p:cmAuthor id="343" name="未知用户79" initials="未" lastIdx="0" clrIdx="342"/>
  <p:cmAuthor id="344" name="未知用户80" initials="未" lastIdx="0" clrIdx="343"/>
  <p:cmAuthor id="345" name="未知用户81" initials="未" lastIdx="0" clrIdx="344"/>
  <p:cmAuthor id="346" name="未知用户82" initials="未" lastIdx="0" clrIdx="345"/>
  <p:cmAuthor id="347" name="张金玉" initials="张" lastIdx="0" clrIdx="346"/>
  <p:cmAuthor id="348" name="云峰 贾" initials="云" lastIdx="0" clrIdx="347"/>
  <p:cmAuthor id="349" name="永平 李" initials="永" lastIdx="0" clrIdx="348"/>
  <p:cmAuthor id="350" name="杨彦伟" initials="杨" lastIdx="0" clrIdx="349"/>
  <p:cmAuthor id="351" name="Azfar Mir" initials="A" lastIdx="0" clrIdx="350"/>
  <p:cmAuthor id="352" name="wanwen" initials="w" lastIdx="0" clrIdx="351"/>
  <p:cmAuthor id="353" name="李占明" initials="李" lastIdx="0" clrIdx="352"/>
  <p:cmAuthor id="354" name="未知用户45" initials="未" lastIdx="0" clrIdx="353"/>
  <p:cmAuthor id="355" name="原鹏" initials="原" lastIdx="0" clrIdx="354"/>
  <p:cmAuthor id="356" name="平安" initials="平安" lastIdx="0" clrIdx="355"/>
  <p:cmAuthor id="357" name="panhanbiao" initials="p" lastIdx="0" clrIdx="356"/>
  <p:cmAuthor id="358" name="sunliyuan" initials="s" lastIdx="0" clrIdx="357"/>
  <p:cmAuthor id="359" name="lishouting" initials="l" lastIdx="0" clrIdx="358"/>
  <p:cmAuthor id="360" name="Isdin" initials="I" lastIdx="0" clrIdx="359"/>
  <p:cmAuthor id="361" name="Y Yang" initials="Y" lastIdx="0" clrIdx="360"/>
  <p:cmAuthor id="362" name="Midea" initials="M" lastIdx="0" clrIdx="361"/>
  <p:cmAuthor id="363" name="婧童" initials="婧" lastIdx="0" clrIdx="362"/>
  <p:cmAuthor id="364" name="一米林荫" initials="一" lastIdx="0" clrIdx="363"/>
  <p:cmAuthor id="365" name="蒿子" initials="蒿" lastIdx="0" clrIdx="364"/>
  <p:cmAuthor id="366" name="isla.yin" initials="i" lastIdx="0" clrIdx="365"/>
  <p:cmAuthor id="367" name="Thorn_3Q3yrQri" initials="authorId_953392269" lastIdx="0" clrIdx="366"/>
  <p:cmAuthor id="368" name="ASUS" initials="A" lastIdx="0" clrIdx="367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commentAuthors" Target="commentAuthors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8088"/>
            <a:ext cx="5802313" cy="32654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8088"/>
            <a:ext cx="5802313" cy="32654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8088"/>
            <a:ext cx="5802313" cy="32654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8088"/>
            <a:ext cx="5802313" cy="32654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542925" y="1208088"/>
            <a:ext cx="5802313" cy="32654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985" y="0"/>
            <a:ext cx="4180205" cy="534035"/>
            <a:chOff x="162" y="292"/>
            <a:chExt cx="8211" cy="709"/>
          </a:xfrm>
        </p:grpSpPr>
        <p:sp>
          <p:nvSpPr>
            <p:cNvPr id="4" name="矩形 3"/>
            <p:cNvSpPr/>
            <p:nvPr/>
          </p:nvSpPr>
          <p:spPr>
            <a:xfrm>
              <a:off x="162" y="292"/>
              <a:ext cx="2255" cy="70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zh-CN" altLang="en-US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产品名称</a:t>
              </a:r>
              <a:endPara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402" y="292"/>
              <a:ext cx="5971" cy="70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p>
              <a:pPr algn="l"/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一鸣</a:t>
              </a:r>
              <a:r>
                <a:rPr lang="en-US" altLang="zh-CN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·A2</a:t>
              </a:r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酪蛋白</a:t>
              </a:r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牛乳</a:t>
              </a:r>
              <a:endParaRPr lang="zh-CN" altLang="en-US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6985" y="533400"/>
            <a:ext cx="9495790" cy="6324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pPr>
              <a:lnSpc>
                <a:spcPct val="100000"/>
              </a:lnSpc>
            </a:pPr>
            <a:r>
              <a:rPr lang="en-US" altLang="zh-CN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</a:t>
            </a:r>
            <a:r>
              <a:rPr lang="zh-CN" altLang="en-US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引入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（老师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，孩子不爱喝牛奶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喝完拉肚子怎么办）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欢迎，今天给大家安排的是牛奶专场，而且是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A2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酪蛋白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鲜牛乳。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A2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奶。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</a:t>
            </a:r>
            <a:r>
              <a:rPr lang="zh-CN" altLang="en-US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痛点</a:t>
            </a:r>
            <a:endParaRPr lang="zh-CN" altLang="en-US" b="1">
              <a:solidFill>
                <a:schemeClr val="tx1"/>
              </a:solidFill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我先问大家，直播间的姐妹或者家里的宝宝，有没有喝完牛奶就觉得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肚子胀、一直咕咕叫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这儿（肠胃）不舒服，库库放屁，拉稀跑肚，恶心想吐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有的话扣</a:t>
            </a: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endParaRPr lang="en-US" altLang="zh-CN" b="1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然后我们就觉得哦，是我这个体质喝不了牛奶？是不是？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其实不是你的问题，是牛的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</a:t>
            </a:r>
            <a:r>
              <a:rPr lang="zh-CN" altLang="en-US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塑品</a:t>
            </a:r>
            <a:endParaRPr lang="zh-CN" altLang="en-US" b="1">
              <a:solidFill>
                <a:schemeClr val="tx1"/>
              </a:solidFill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大部分的牛现在进化出了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A1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蛋白，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A1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蛋白对这儿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胃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)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的考验是很大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你想想，咱们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中国、东亚地区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古代是以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农耕、种植为主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的，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牛奶乳制品摄入非常少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80%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的亚洲人都是缺少乳糖酶的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而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A1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蛋白呢，乳糖酶又搞不定它，肠胃觉得这个东西既不能为我所用，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又占地方，要么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yue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掉、要么拉掉，所有肠胃会有非常强烈的反应。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大人是这样，小孩更是了，小孩的肠胃不是比大人更弱一些、更容易敏敏嘛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?</a:t>
            </a:r>
            <a:endParaRPr lang="en-US" altLang="zh-CN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所以为什么有的孩子喝奶很抗拒？喝了不舒服呀。</a:t>
            </a:r>
            <a:endParaRPr lang="en-US" altLang="zh-CN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en-US" altLang="zh-CN" b="1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(1)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看蛋白。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b="1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187190" y="0"/>
            <a:ext cx="5316220" cy="5340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售后：</a:t>
            </a:r>
            <a:r>
              <a:rPr lang="en-US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48h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发货，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破损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包赔，</a:t>
            </a:r>
            <a:endParaRPr lang="zh-CN" altLang="en-US" sz="1600" b="1"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快递: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顺丰冷链</a:t>
            </a:r>
            <a:endParaRPr lang="zh-CN" altLang="en-US" sz="1600" b="1"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10000"/>
              </a:lnSpc>
            </a:pPr>
            <a:endParaRPr lang="zh-CN" altLang="en-US" sz="1600" b="1">
              <a:solidFill>
                <a:srgbClr val="FF0000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503410" y="4204970"/>
            <a:ext cx="2688590" cy="26523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pPr>
              <a:lnSpc>
                <a:spcPct val="110000"/>
              </a:lnSpc>
            </a:pP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线下：</a:t>
            </a:r>
            <a:endParaRPr lang="zh-CN" altLang="en-US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144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lang="zh-CN" altLang="en-US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官旗：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99.9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, 5.5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一瓶</a:t>
            </a:r>
            <a:endParaRPr lang="zh-CN" altLang="en-US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endParaRPr lang="zh-CN" altLang="en-US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b="1" dirty="0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直播间：</a:t>
            </a:r>
            <a:endParaRPr lang="zh-CN" altLang="en-US" b="1" dirty="0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69.9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瓶，</a:t>
            </a:r>
            <a:endParaRPr lang="zh-CN" altLang="en-US" b="1" dirty="0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3.88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</a:t>
            </a:r>
            <a:endParaRPr lang="zh-CN" altLang="en-US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endParaRPr lang="zh-CN" altLang="en-US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5635" y="1697355"/>
            <a:ext cx="1874240" cy="18742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985" y="0"/>
            <a:ext cx="4180205" cy="534035"/>
            <a:chOff x="162" y="292"/>
            <a:chExt cx="8211" cy="709"/>
          </a:xfrm>
        </p:grpSpPr>
        <p:sp>
          <p:nvSpPr>
            <p:cNvPr id="4" name="矩形 3"/>
            <p:cNvSpPr/>
            <p:nvPr/>
          </p:nvSpPr>
          <p:spPr>
            <a:xfrm>
              <a:off x="162" y="292"/>
              <a:ext cx="2255" cy="70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zh-CN" altLang="en-US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产品名称</a:t>
              </a:r>
              <a:endPara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402" y="292"/>
              <a:ext cx="5971" cy="70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p>
              <a:pPr algn="l"/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一鸣</a:t>
              </a:r>
              <a:r>
                <a:rPr lang="en-US" altLang="zh-CN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·A2</a:t>
              </a:r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酪蛋白</a:t>
              </a:r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牛乳</a:t>
              </a:r>
              <a:endParaRPr lang="zh-CN" altLang="en-US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6985" y="533400"/>
            <a:ext cx="9495790" cy="6324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pPr>
              <a:lnSpc>
                <a:spcPct val="100000"/>
              </a:lnSpc>
            </a:pPr>
            <a:r>
              <a:rPr lang="en-US" altLang="zh-CN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</a:t>
            </a:r>
            <a:r>
              <a:rPr lang="zh-CN" altLang="en-US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塑品</a:t>
            </a:r>
            <a:endParaRPr lang="en-US" altLang="zh-CN" b="1">
              <a:solidFill>
                <a:schemeClr val="tx1"/>
              </a:solidFill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(1)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看蛋白。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所以亚洲人喝牛奶，就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应该选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纯的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A2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酪蛋白的牛奶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买过、喝过打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endParaRPr lang="en-US" altLang="zh-CN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（科普</a:t>
            </a:r>
            <a:r>
              <a:rPr lang="en-US" altLang="zh-CN" b="1">
                <a:solidFill>
                  <a:schemeClr val="tx1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kt</a:t>
            </a:r>
            <a:r>
              <a:rPr lang="zh-CN" altLang="en-US" b="1">
                <a:solidFill>
                  <a:schemeClr val="tx1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lang="zh-CN" altLang="en-US" b="1">
              <a:solidFill>
                <a:schemeClr val="tx1"/>
              </a:solidFill>
              <a:highlight>
                <a:srgbClr val="00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A2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蛋白是牛奶中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更自然、更初始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的蛋白质，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更亲和人体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的，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就像咱们的身体认识它一样，喝了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不涨气、不难受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玻璃胃、肠道脆弱的，你一定要试一试！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选好的牛奶除了要看蛋白，还要看什么？</a:t>
            </a:r>
            <a:endParaRPr lang="en-US" altLang="zh-CN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(2)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好牛奶看奶源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牛奶加工工艺不难，难的是把奶牛养好，把控奶源质量。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A2</a:t>
            </a:r>
            <a:r>
              <a:rPr lang="zh-CN" altLang="en-US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奶贵，为什么？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全球只有约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30%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的奶牛能产纯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A2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奶。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一鸣是自有牧场，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（泰顺的云岚牧场，江苏的盱眙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xuyi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牧场）建在海拔八百米以上的一级生态牧场。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现代牧场认证的至高级别。</a:t>
            </a:r>
            <a:r>
              <a:rPr lang="zh-CN" altLang="en-US" b="1">
                <a:solidFill>
                  <a:schemeClr val="tx1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en-US" altLang="zh-CN" b="1">
                <a:solidFill>
                  <a:schemeClr val="tx1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GAP</a:t>
            </a:r>
            <a:r>
              <a:rPr lang="zh-CN" altLang="en-US" b="1">
                <a:solidFill>
                  <a:schemeClr val="tx1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证书</a:t>
            </a:r>
            <a:r>
              <a:rPr lang="en-US" altLang="zh-CN" b="1">
                <a:solidFill>
                  <a:schemeClr val="tx1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kt</a:t>
            </a:r>
            <a:r>
              <a:rPr lang="zh-CN" altLang="en-US" b="1">
                <a:solidFill>
                  <a:schemeClr val="tx1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lang="zh-CN" altLang="en-US" b="1">
              <a:solidFill>
                <a:schemeClr val="tx1"/>
              </a:solidFill>
              <a:highlight>
                <a:srgbClr val="00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b="1">
              <a:solidFill>
                <a:schemeClr val="tx1"/>
              </a:solidFill>
              <a:highlight>
                <a:srgbClr val="00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定向筛选的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A2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奶牛，呼吸新鲜空气，吃的优质牧草。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不仅品质好，被照顾的很好的奶牛，他产的奶喝起来是很醇厚的</a:t>
            </a:r>
            <a:r>
              <a:rPr lang="en-US" altLang="zh-CN" b="1">
                <a:solidFill>
                  <a:schemeClr val="tx1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</a:t>
            </a:r>
            <a:r>
              <a:rPr lang="zh-CN" altLang="en-US" b="1">
                <a:solidFill>
                  <a:schemeClr val="tx1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挂壁展示</a:t>
            </a:r>
            <a:r>
              <a:rPr lang="en-US" altLang="zh-CN" b="1">
                <a:solidFill>
                  <a:schemeClr val="tx1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)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,</a:t>
            </a:r>
            <a:endParaRPr lang="en-US" altLang="zh-CN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吃的草料好，所以喝起来牛奶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自然回甘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b="1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b="1">
              <a:solidFill>
                <a:schemeClr val="tx1"/>
              </a:solidFill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4.</a:t>
            </a:r>
            <a:r>
              <a:rPr lang="zh-CN" altLang="en-US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开价</a:t>
            </a:r>
            <a:endParaRPr lang="zh-CN" altLang="en-US" b="1">
              <a:solidFill>
                <a:srgbClr val="FF0000"/>
              </a:solidFill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b="1">
              <a:solidFill>
                <a:srgbClr val="FF0000"/>
              </a:solidFill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503410" y="4204970"/>
            <a:ext cx="2688590" cy="26523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pPr>
              <a:lnSpc>
                <a:spcPct val="110000"/>
              </a:lnSpc>
            </a:pP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线下：</a:t>
            </a:r>
            <a:endParaRPr lang="zh-CN" altLang="en-US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144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lang="zh-CN" altLang="en-US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官旗：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99.9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, 5.5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一瓶</a:t>
            </a:r>
            <a:endParaRPr lang="zh-CN" altLang="en-US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endParaRPr lang="zh-CN" altLang="en-US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b="1" dirty="0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直播间：</a:t>
            </a:r>
            <a:endParaRPr lang="zh-CN" altLang="en-US" b="1" dirty="0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69.9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瓶，</a:t>
            </a:r>
            <a:endParaRPr lang="zh-CN" altLang="en-US" b="1" dirty="0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3.88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</a:t>
            </a:r>
            <a:endParaRPr lang="zh-CN" altLang="en-US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endParaRPr lang="zh-CN" altLang="en-US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5635" y="1697355"/>
            <a:ext cx="1874240" cy="187424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187190" y="0"/>
            <a:ext cx="5316220" cy="5340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售后：</a:t>
            </a:r>
            <a:r>
              <a:rPr lang="en-US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48h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发货，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破损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包赔，</a:t>
            </a:r>
            <a:endParaRPr lang="zh-CN" altLang="en-US" sz="1600" b="1"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快递: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顺丰冷链</a:t>
            </a:r>
            <a:endParaRPr lang="zh-CN" altLang="en-US" sz="1600" b="1"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10000"/>
              </a:lnSpc>
            </a:pPr>
            <a:endParaRPr lang="zh-CN" altLang="en-US" sz="1600" b="1">
              <a:solidFill>
                <a:srgbClr val="FF0000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985" y="0"/>
            <a:ext cx="4180205" cy="534035"/>
            <a:chOff x="162" y="292"/>
            <a:chExt cx="8211" cy="709"/>
          </a:xfrm>
        </p:grpSpPr>
        <p:sp>
          <p:nvSpPr>
            <p:cNvPr id="4" name="矩形 3"/>
            <p:cNvSpPr/>
            <p:nvPr/>
          </p:nvSpPr>
          <p:spPr>
            <a:xfrm>
              <a:off x="162" y="292"/>
              <a:ext cx="2255" cy="70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zh-CN" altLang="en-US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产品名称</a:t>
              </a:r>
              <a:endPara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402" y="292"/>
              <a:ext cx="5971" cy="70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p>
              <a:pPr algn="l"/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一鸣</a:t>
              </a:r>
              <a:r>
                <a:rPr lang="en-US" altLang="zh-CN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·A2</a:t>
              </a:r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酪蛋白</a:t>
              </a:r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牛乳</a:t>
              </a:r>
              <a:endParaRPr lang="zh-CN" altLang="en-US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6985" y="533400"/>
            <a:ext cx="9495790" cy="6324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pPr>
              <a:lnSpc>
                <a:spcPct val="100000"/>
              </a:lnSpc>
            </a:pPr>
            <a:r>
              <a:rPr lang="en-US" altLang="zh-CN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4.</a:t>
            </a:r>
            <a:r>
              <a:rPr lang="zh-CN" altLang="en-US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开价</a:t>
            </a:r>
            <a:endParaRPr lang="zh-CN" altLang="en-US" b="1">
              <a:solidFill>
                <a:srgbClr val="FF0000"/>
              </a:solidFill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配料表只能是生牛乳。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锁鲜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必须是物理手段。确保营养被很好的保留下来。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添加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色素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香精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防腐剂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岁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-100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岁都能喝。</a:t>
            </a:r>
            <a:endParaRPr lang="zh-CN" altLang="en-US" b="1">
              <a:solidFill>
                <a:srgbClr val="FF0000"/>
              </a:solidFill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（比价</a:t>
            </a:r>
            <a:r>
              <a:rPr lang="en-US" altLang="zh-CN" b="1">
                <a:solidFill>
                  <a:schemeClr val="tx1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en-US" b="1">
                <a:solidFill>
                  <a:schemeClr val="tx1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价格）</a:t>
            </a:r>
            <a:endParaRPr lang="zh-CN" altLang="en-US" b="1">
              <a:solidFill>
                <a:schemeClr val="tx1"/>
              </a:solidFill>
              <a:highlight>
                <a:srgbClr val="00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你去一鸣真鲜奶吧、包括超市，多少钱？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块钱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一鸣抖音官方在卖，致划算机制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99.9 18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瓶，折合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5.5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一瓶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今天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直播间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，我也给你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瓶，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90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不要，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80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不要，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69.9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！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我给你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一瓶只要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块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毛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你在超市随便买一瓶冷链奶是不是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3.8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还买不到？我们是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A2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酪蛋白鲜牛乳！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直接从一级生态牧场冷链送到你家门口！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准备好了，</a:t>
            </a: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来</a:t>
            </a: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321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，上链接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b="1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5.</a:t>
            </a:r>
            <a:r>
              <a:rPr lang="zh-CN" altLang="en-US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二次开价</a:t>
            </a:r>
            <a:endParaRPr lang="zh-CN" altLang="en-US" b="1">
              <a:solidFill>
                <a:schemeClr val="tx1"/>
              </a:solidFill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b="1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(3)</a:t>
            </a:r>
            <a:r>
              <a:rPr lang="zh-CN" altLang="en-US" b="1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好牛奶看营养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欧盟标准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的牛奶，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每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100ml 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含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3g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以上蛋白质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一鸣的含量是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远高于欧盟标准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就这么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一瓶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200ml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7.2g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蛋白质，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240mg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钙元素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，都包含在里面了，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240mg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，相当于什么？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17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个鸡蛋的钙含量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你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每天光喝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，一整天的钙元素都满格了。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b="1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503410" y="4204970"/>
            <a:ext cx="2688590" cy="26523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pPr>
              <a:lnSpc>
                <a:spcPct val="110000"/>
              </a:lnSpc>
            </a:pP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线下：</a:t>
            </a:r>
            <a:endParaRPr lang="zh-CN" altLang="en-US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144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lang="zh-CN" altLang="en-US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官旗：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99.9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, 5.5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一瓶</a:t>
            </a:r>
            <a:endParaRPr lang="zh-CN" altLang="en-US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endParaRPr lang="zh-CN" altLang="en-US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b="1" dirty="0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直播间：</a:t>
            </a:r>
            <a:endParaRPr lang="zh-CN" altLang="en-US" b="1" dirty="0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69.9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瓶，</a:t>
            </a:r>
            <a:endParaRPr lang="zh-CN" altLang="en-US" b="1" dirty="0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3.88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</a:t>
            </a:r>
            <a:endParaRPr lang="zh-CN" altLang="en-US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endParaRPr lang="zh-CN" altLang="en-US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5635" y="1697355"/>
            <a:ext cx="1874240" cy="187424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187190" y="0"/>
            <a:ext cx="5316220" cy="5340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售后：</a:t>
            </a:r>
            <a:r>
              <a:rPr lang="en-US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48h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发货，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破损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包赔，</a:t>
            </a:r>
            <a:endParaRPr lang="zh-CN" altLang="en-US" sz="1600" b="1"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快递: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顺丰冷链</a:t>
            </a:r>
            <a:endParaRPr lang="zh-CN" altLang="en-US" sz="1600" b="1"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10000"/>
              </a:lnSpc>
            </a:pPr>
            <a:endParaRPr lang="zh-CN" altLang="en-US" sz="1600" b="1">
              <a:solidFill>
                <a:srgbClr val="FF0000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985" y="0"/>
            <a:ext cx="4180205" cy="534035"/>
            <a:chOff x="162" y="292"/>
            <a:chExt cx="8211" cy="709"/>
          </a:xfrm>
        </p:grpSpPr>
        <p:sp>
          <p:nvSpPr>
            <p:cNvPr id="4" name="矩形 3"/>
            <p:cNvSpPr/>
            <p:nvPr/>
          </p:nvSpPr>
          <p:spPr>
            <a:xfrm>
              <a:off x="162" y="292"/>
              <a:ext cx="2255" cy="70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zh-CN" altLang="en-US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产品名称</a:t>
              </a:r>
              <a:endPara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402" y="292"/>
              <a:ext cx="5971" cy="70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p>
              <a:pPr algn="l"/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一鸣</a:t>
              </a:r>
              <a:r>
                <a:rPr lang="en-US" altLang="zh-CN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·A2</a:t>
              </a:r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酪蛋白</a:t>
              </a:r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牛乳</a:t>
              </a:r>
              <a:endParaRPr lang="zh-CN" altLang="en-US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7620" y="532765"/>
            <a:ext cx="9495790" cy="6324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pPr>
              <a:lnSpc>
                <a:spcPct val="100000"/>
              </a:lnSpc>
            </a:pP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A2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酪蛋白牛奶，买过都知道价格就是贵，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来，看一下平时大家买的比较多的品牌</a:t>
            </a:r>
            <a:r>
              <a:rPr lang="zh-CN" altLang="en-US" b="1">
                <a:solidFill>
                  <a:schemeClr val="tx1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（比价板）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我们今天一鸣给大家多少？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3.8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一瓶。</a:t>
            </a:r>
            <a:r>
              <a:rPr lang="zh-CN" altLang="en-US" b="1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来</a:t>
            </a:r>
            <a:r>
              <a:rPr lang="en-US" altLang="zh-CN" b="1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321</a:t>
            </a:r>
            <a:r>
              <a:rPr lang="zh-CN" altLang="en-US" b="1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，上链接</a:t>
            </a:r>
            <a:endParaRPr lang="zh-CN" altLang="en-US" b="1"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b="1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6.</a:t>
            </a:r>
            <a:r>
              <a:rPr lang="zh-CN" altLang="en-US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逼单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为什么</a:t>
            </a:r>
            <a:r>
              <a:rPr lang="en-US" altLang="zh-CN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A2</a:t>
            </a:r>
            <a:r>
              <a:rPr lang="zh-CN" altLang="en-US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奶比普通奶贵？</a:t>
            </a:r>
            <a:endParaRPr lang="zh-CN" altLang="en-US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因为符合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A2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蛋白基因的奶牛，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全球只有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30%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不到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牛奶是好东西，但很多人喝了会难受，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A2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奶是用来解决这个难受的问题，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同时，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更亲和人体、更容易被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我们的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肠道利用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而且你看，一鸣他家的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A2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奶牛，更是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牛中贵族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b="1">
                <a:solidFill>
                  <a:schemeClr val="tx1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（牛伙食</a:t>
            </a:r>
            <a:r>
              <a:rPr lang="en-US" altLang="zh-CN" b="1">
                <a:solidFill>
                  <a:schemeClr val="tx1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kt</a:t>
            </a:r>
            <a:r>
              <a:rPr lang="zh-CN" altLang="en-US" b="1">
                <a:solidFill>
                  <a:schemeClr val="tx1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从出生起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吃的就是：紫花苜蓿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muxu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、燕麦草、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DDGS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、玉米、棉籽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...</a:t>
            </a:r>
            <a:endParaRPr lang="en-US" altLang="zh-CN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每牛每日伙食费就要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80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块钱，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吃得好，奶的蛋白质和钙元素含量才会高，才能醇香浓厚，自然回甘。</a:t>
            </a:r>
            <a:r>
              <a:rPr lang="zh-CN" altLang="en-US" b="1">
                <a:solidFill>
                  <a:schemeClr val="tx1"/>
                </a:solidFill>
                <a:highlight>
                  <a:srgbClr val="00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（挂壁展示）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市面上好的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A2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奶不是只有一鸣做，但大家的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A2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都贵。天天喝真的舍不得。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但只有一鸣今天咋咱们直播间，我们把价格做到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3.8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一瓶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A2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奶给你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打到普通口粮奶的价格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块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，让你喝到天然温和的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A2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奶。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b="1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还有几个没付款的，踢掉！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来</a:t>
            </a: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321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，上链接</a:t>
            </a:r>
            <a:endParaRPr lang="zh-CN" altLang="en-US" b="1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b="1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7.</a:t>
            </a:r>
            <a:r>
              <a:rPr lang="zh-CN" altLang="en-US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二次逼单（一鸣）</a:t>
            </a:r>
            <a:endParaRPr lang="zh-CN" altLang="en-US" b="1">
              <a:solidFill>
                <a:srgbClr val="FF0000"/>
              </a:solidFill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503410" y="4204970"/>
            <a:ext cx="2688590" cy="26523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pPr>
              <a:lnSpc>
                <a:spcPct val="110000"/>
              </a:lnSpc>
            </a:pP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线下：</a:t>
            </a:r>
            <a:endParaRPr lang="zh-CN" altLang="en-US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144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lang="zh-CN" altLang="en-US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官旗：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99.9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, 5.5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一瓶</a:t>
            </a:r>
            <a:endParaRPr lang="zh-CN" altLang="en-US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endParaRPr lang="zh-CN" altLang="en-US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b="1" dirty="0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直播间：</a:t>
            </a:r>
            <a:endParaRPr lang="zh-CN" altLang="en-US" b="1" dirty="0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69.9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瓶，</a:t>
            </a:r>
            <a:endParaRPr lang="zh-CN" altLang="en-US" b="1" dirty="0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3.88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</a:t>
            </a:r>
            <a:endParaRPr lang="zh-CN" altLang="en-US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endParaRPr lang="zh-CN" altLang="en-US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5635" y="1697355"/>
            <a:ext cx="1874240" cy="187424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187190" y="0"/>
            <a:ext cx="5316220" cy="5340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售后：</a:t>
            </a:r>
            <a:r>
              <a:rPr lang="en-US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48h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发货，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破损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包赔，</a:t>
            </a:r>
            <a:endParaRPr lang="zh-CN" altLang="en-US" sz="1600" b="1"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快递: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顺丰冷链</a:t>
            </a:r>
            <a:endParaRPr lang="zh-CN" altLang="en-US" sz="1600" b="1"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10000"/>
              </a:lnSpc>
            </a:pPr>
            <a:endParaRPr lang="zh-CN" altLang="en-US" sz="1600" b="1">
              <a:solidFill>
                <a:srgbClr val="FF0000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985" y="0"/>
            <a:ext cx="4180205" cy="534035"/>
            <a:chOff x="162" y="292"/>
            <a:chExt cx="8211" cy="709"/>
          </a:xfrm>
        </p:grpSpPr>
        <p:sp>
          <p:nvSpPr>
            <p:cNvPr id="4" name="矩形 3"/>
            <p:cNvSpPr/>
            <p:nvPr/>
          </p:nvSpPr>
          <p:spPr>
            <a:xfrm>
              <a:off x="162" y="292"/>
              <a:ext cx="2255" cy="70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zh-CN" altLang="en-US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产品名称</a:t>
              </a:r>
              <a:endPara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402" y="292"/>
              <a:ext cx="5971" cy="70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p>
              <a:pPr algn="l"/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一鸣</a:t>
              </a:r>
              <a:r>
                <a:rPr lang="en-US" altLang="zh-CN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·A2</a:t>
              </a:r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酪蛋白</a:t>
              </a:r>
              <a:r>
                <a: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牛乳</a:t>
              </a:r>
              <a:endParaRPr lang="zh-CN" altLang="en-US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0" y="533400"/>
            <a:ext cx="9495790" cy="6324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pPr>
              <a:lnSpc>
                <a:spcPct val="100000"/>
              </a:lnSpc>
            </a:pPr>
            <a:r>
              <a:rPr lang="en-US" altLang="zh-CN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7.</a:t>
            </a:r>
            <a:r>
              <a:rPr lang="zh-CN" altLang="en-US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二次逼单（一鸣）</a:t>
            </a:r>
            <a:endParaRPr lang="zh-CN" altLang="en-US" b="1">
              <a:solidFill>
                <a:srgbClr val="FF0000"/>
              </a:solidFill>
              <a:highlight>
                <a:srgbClr val="00FFFF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璐璐老师自己是浙江温州人，我们这代人是喝着一鸣的牛奶长大的。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08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年，三聚某胺事件出了以后，很多人对国产牛奶就害怕抵触，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一鸣当时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直接就开放了自有生态牧场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，开放给大众监督。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一鸣争鲜奶吧是真的做到把好牛奶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从牧场直接送到餐桌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我们家葫芦娃一直在喝，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自己喝过、用过、验过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，才敢给大家去推荐这个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奶。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近几年的确有一些网红牛奶品牌火起来，人家会做营销。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一鸣呢，还是老样子，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用心做牛奶，用脚做营销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3.8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一瓶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200mlA2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鲜牛乳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，对比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市面，你都要怀疑是不是这个年代能有的价格。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但是牛奶啊，它是你喝了觉得好就会一直买的。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所以咱们看长久，咱们今天让利大家。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回去喝一喝看，好的你下次自然还会想买，做品牌也是，带货也是。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大家也给璐璐老师点上关注。多一个我多一个买东西的去处。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因为是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低温锁鲜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的，全部给大家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顺丰冷链，包邮到家，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全部都是新鲜日期。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今天产、明天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发。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收到货产品有任何问题去联系客服，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坏几瓶，赔几瓶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，放心去拍！</a:t>
            </a:r>
            <a:endParaRPr lang="zh-CN" altLang="en-US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r>
              <a:rPr lang="zh-CN" altLang="en-US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秒过品，</a:t>
            </a:r>
            <a:r>
              <a:rPr lang="en-US" altLang="zh-CN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54321</a:t>
            </a:r>
            <a:endParaRPr lang="en-US" altLang="zh-CN" b="1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endParaRPr lang="en-US" altLang="zh-CN" b="1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b="1">
                <a:solidFill>
                  <a:srgbClr val="FF0000"/>
                </a:solidFill>
                <a:highlight>
                  <a:srgbClr val="00FFFF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新一轮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欢迎，今天给大家安排的是牛奶专场，而且是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A2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酪蛋白鲜牛乳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...</a:t>
            </a:r>
            <a:endParaRPr lang="en-US" altLang="zh-CN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503410" y="4204970"/>
            <a:ext cx="2688590" cy="26523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pPr>
              <a:lnSpc>
                <a:spcPct val="110000"/>
              </a:lnSpc>
            </a:pP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线下：</a:t>
            </a:r>
            <a:endParaRPr lang="zh-CN" altLang="en-US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144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lang="zh-CN" altLang="en-US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官旗：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99.9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, 5.5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一瓶</a:t>
            </a:r>
            <a:endParaRPr lang="zh-CN" altLang="en-US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endParaRPr lang="zh-CN" altLang="en-US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b="1" dirty="0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直播间：</a:t>
            </a:r>
            <a:endParaRPr lang="zh-CN" altLang="en-US" b="1" dirty="0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69.9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瓶，</a:t>
            </a:r>
            <a:endParaRPr lang="zh-CN" altLang="en-US" b="1" dirty="0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瓶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3.88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</a:t>
            </a:r>
            <a:endParaRPr lang="zh-CN" altLang="en-US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10000"/>
              </a:lnSpc>
            </a:pPr>
            <a:endParaRPr lang="zh-CN" altLang="en-US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5635" y="1697355"/>
            <a:ext cx="1874240" cy="187424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187190" y="0"/>
            <a:ext cx="5316220" cy="5340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r>
              <a:rPr lang="zh-CN" altLang="en-US" sz="1600" b="1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售后：</a:t>
            </a:r>
            <a:r>
              <a:rPr lang="en-US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48h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发货，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破损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包赔，</a:t>
            </a:r>
            <a:endParaRPr lang="zh-CN" altLang="en-US" sz="1600" b="1"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快递:</a:t>
            </a:r>
            <a:r>
              <a:rPr lang="en-US" altLang="zh-CN" sz="1600" b="1"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顺丰冷链</a:t>
            </a:r>
            <a:endParaRPr lang="zh-CN" altLang="en-US" sz="1600" b="1"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10000"/>
              </a:lnSpc>
            </a:pPr>
            <a:endParaRPr lang="zh-CN" altLang="en-US" sz="1600" b="1">
              <a:solidFill>
                <a:srgbClr val="FF0000"/>
              </a:solidFill>
              <a:highlight>
                <a:srgbClr val="000000">
                  <a:alpha val="0"/>
                </a:srgbClr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2395</Words>
  <Application>WPS 演示</Application>
  <PresentationFormat>宽屏</PresentationFormat>
  <Paragraphs>207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2" baseType="lpstr">
      <vt:lpstr>Arial</vt:lpstr>
      <vt:lpstr>宋体</vt:lpstr>
      <vt:lpstr>Wingdings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WPS_1423497786</cp:lastModifiedBy>
  <cp:revision>52</cp:revision>
  <dcterms:created xsi:type="dcterms:W3CDTF">2026-01-04T11:13:00Z</dcterms:created>
  <dcterms:modified xsi:type="dcterms:W3CDTF">2026-01-09T01:01:53Z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2052-12.1.0.24034</vt:lpwstr>
  </property>
  <property fmtid="{D5CDD505-2E9C-101B-9397-08002B2CF9AE}" pid="3" name="ICV">
    <vt:lpwstr>5642AA25448848266A4B5A69979B6F16_43</vt:lpwstr>
  </property>
</Properties>
</file>